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3AFA0C46-E709-432D-8AE9-52C5810A35E9}"/>
</file>

<file path=customXml/itemProps2.xml><?xml version="1.0" encoding="utf-8"?>
<ds:datastoreItem xmlns:ds="http://schemas.openxmlformats.org/officeDocument/2006/customXml" ds:itemID="{6FDB7FD4-A351-40AE-8BFA-40DC27B3F8A1}"/>
</file>

<file path=customXml/itemProps3.xml><?xml version="1.0" encoding="utf-8"?>
<ds:datastoreItem xmlns:ds="http://schemas.openxmlformats.org/officeDocument/2006/customXml" ds:itemID="{6CFBE3C8-F4F1-48E1-89F3-B7AD0146B1B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86</cp:revision>
  <dcterms:created xsi:type="dcterms:W3CDTF">2022-02-20T16:12:08Z</dcterms:created>
  <dcterms:modified xsi:type="dcterms:W3CDTF">2023-04-18T06:27:16Z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