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HGPｺﾞｼｯｸM" panose="020B0600000000000000" pitchFamily="50" charset="-128"/>
      <p:regular r:id="rId3"/>
    </p:embeddedFont>
    <p:embeddedFont>
      <p:font typeface="おてんばゴシック" panose="020B0600070205080204" charset="-128"/>
      <p:regular r:id="rId4"/>
    </p:embeddedFont>
    <p:embeddedFont>
      <p:font typeface="Barlow Medium" panose="00000600000000000000" pitchFamily="2" charset="0"/>
      <p:regular r:id="rId5"/>
      <p:italic r:id="rId6"/>
    </p:embeddedFont>
    <p:embeddedFont>
      <p:font typeface="Barlow Medium Bold" panose="020B060007020508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99999">
            <a:off x="1198583" y="1902794"/>
            <a:ext cx="9274108" cy="92741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15407" y="8833385"/>
            <a:ext cx="1814337" cy="19050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62516">
            <a:off x="-1648747" y="8813605"/>
            <a:ext cx="4539957" cy="30465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684018" y="1517828"/>
            <a:ext cx="8928035" cy="50220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690790" y="1670573"/>
            <a:ext cx="1631786" cy="163178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917040" y="9251712"/>
            <a:ext cx="3746741" cy="1222851"/>
            <a:chOff x="0" y="0"/>
            <a:chExt cx="4995655" cy="1630468"/>
          </a:xfrm>
        </p:grpSpPr>
        <p:sp>
          <p:nvSpPr>
            <p:cNvPr id="8" name="TextBox 8"/>
            <p:cNvSpPr txBox="1"/>
            <p:nvPr/>
          </p:nvSpPr>
          <p:spPr>
            <a:xfrm>
              <a:off x="786324" y="39158"/>
              <a:ext cx="3423007" cy="1591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80"/>
                </a:lnSpc>
              </a:pPr>
              <a:r>
                <a:rPr lang="en-US" sz="7200" spc="-1130">
                  <a:solidFill>
                    <a:srgbClr val="FFFFFF"/>
                  </a:solidFill>
                  <a:ea typeface="Barlow Medium Bold"/>
                </a:rPr>
                <a:t>６月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995655" cy="383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45"/>
                </a:lnSpc>
                <a:spcBef>
                  <a:spcPct val="0"/>
                </a:spcBef>
              </a:pPr>
              <a:r>
                <a:rPr lang="en-US" sz="1747" spc="391">
                  <a:solidFill>
                    <a:srgbClr val="FFFFFF"/>
                  </a:solidFill>
                  <a:latin typeface="Barlow Medium"/>
                </a:rPr>
                <a:t>2023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479761" y="47752"/>
            <a:ext cx="5330001" cy="1317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09"/>
              </a:lnSpc>
            </a:pPr>
            <a:r>
              <a:rPr lang="en-US" sz="7649" dirty="0" err="1">
                <a:solidFill>
                  <a:srgbClr val="000000"/>
                </a:solidFill>
                <a:ea typeface="おてんばゴシック Bold"/>
              </a:rPr>
              <a:t>健康体操</a:t>
            </a:r>
            <a:r>
              <a:rPr lang="en-US" sz="7649" dirty="0">
                <a:solidFill>
                  <a:srgbClr val="000000"/>
                </a:solidFill>
                <a:ea typeface="おてんばゴシック Bold"/>
              </a:rPr>
              <a:t>‼︎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75084" y="9305382"/>
            <a:ext cx="5390902" cy="630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1"/>
              </a:lnSpc>
            </a:pPr>
            <a:r>
              <a:rPr lang="en-US" sz="3672">
                <a:solidFill>
                  <a:srgbClr val="000000"/>
                </a:solidFill>
                <a:latin typeface="Barlow Medium Bold"/>
              </a:rPr>
              <a:t>11日(日)開演14:00〜14:45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0682" y="6797023"/>
            <a:ext cx="7378637" cy="2092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8"/>
              </a:lnSpc>
            </a:pPr>
            <a:r>
              <a:rPr lang="en-US" sz="2413" dirty="0">
                <a:solidFill>
                  <a:srgbClr val="000000"/>
                </a:solidFill>
                <a:ea typeface="Barlow Medium Bold"/>
              </a:rPr>
              <a:t>　</a:t>
            </a:r>
            <a:r>
              <a:rPr lang="en-US" sz="2413" dirty="0" err="1">
                <a:solidFill>
                  <a:srgbClr val="000000"/>
                </a:solidFill>
                <a:ea typeface="Barlow Medium Bold"/>
              </a:rPr>
              <a:t>介護予防を意識しながら、脳と身体を刺激して</a:t>
            </a:r>
            <a:r>
              <a:rPr lang="en-US" sz="2413" dirty="0">
                <a:solidFill>
                  <a:srgbClr val="000000"/>
                </a:solidFill>
                <a:ea typeface="Barlow Medium Bold"/>
              </a:rPr>
              <a:t>　</a:t>
            </a:r>
          </a:p>
          <a:p>
            <a:pPr algn="ctr">
              <a:lnSpc>
                <a:spcPts val="3378"/>
              </a:lnSpc>
            </a:pPr>
            <a:r>
              <a:rPr lang="en-US" sz="2413" dirty="0">
                <a:solidFill>
                  <a:srgbClr val="000000"/>
                </a:solidFill>
                <a:ea typeface="Barlow Medium Bold"/>
              </a:rPr>
              <a:t>　　</a:t>
            </a:r>
            <a:r>
              <a:rPr lang="en-US" sz="2413" dirty="0" err="1">
                <a:solidFill>
                  <a:srgbClr val="000000"/>
                </a:solidFill>
                <a:ea typeface="Barlow Medium Bold"/>
              </a:rPr>
              <a:t>ゆっくりと楽しくできるプロの健康体操</a:t>
            </a:r>
            <a:r>
              <a:rPr lang="en-US" sz="2413" dirty="0">
                <a:solidFill>
                  <a:srgbClr val="000000"/>
                </a:solidFill>
                <a:ea typeface="Barlow Medium Bold"/>
              </a:rPr>
              <a:t>！　　</a:t>
            </a:r>
          </a:p>
          <a:p>
            <a:pPr algn="ctr">
              <a:lnSpc>
                <a:spcPts val="3378"/>
              </a:lnSpc>
            </a:pPr>
            <a:r>
              <a:rPr lang="en-US" sz="2413" dirty="0">
                <a:solidFill>
                  <a:srgbClr val="000000"/>
                </a:solidFill>
                <a:latin typeface="Barlow Medium"/>
              </a:rPr>
              <a:t>  </a:t>
            </a:r>
            <a:r>
              <a:rPr lang="en-US" sz="2413" dirty="0" err="1">
                <a:solidFill>
                  <a:srgbClr val="000000"/>
                </a:solidFill>
                <a:ea typeface="Barlow Medium Bold"/>
              </a:rPr>
              <a:t>医療者として長年の経験を活かし、なるべく多くの</a:t>
            </a:r>
            <a:endParaRPr lang="en-US" sz="2413" dirty="0">
              <a:solidFill>
                <a:srgbClr val="000000"/>
              </a:solidFill>
              <a:ea typeface="Barlow Medium Bold"/>
            </a:endParaRPr>
          </a:p>
          <a:p>
            <a:pPr algn="ctr">
              <a:lnSpc>
                <a:spcPts val="3378"/>
              </a:lnSpc>
            </a:pPr>
            <a:r>
              <a:rPr lang="en-US" sz="2413" dirty="0">
                <a:solidFill>
                  <a:srgbClr val="000000"/>
                </a:solidFill>
                <a:latin typeface="Barlow Medium Bold"/>
              </a:rPr>
              <a:t>   </a:t>
            </a:r>
            <a:r>
              <a:rPr lang="en-US" sz="2413" dirty="0" err="1">
                <a:solidFill>
                  <a:srgbClr val="000000"/>
                </a:solidFill>
                <a:ea typeface="Barlow Medium Bold"/>
              </a:rPr>
              <a:t>方が楽しく参加できるように工夫した体操です</a:t>
            </a:r>
            <a:r>
              <a:rPr lang="en-US" sz="2413" dirty="0">
                <a:solidFill>
                  <a:srgbClr val="000000"/>
                </a:solidFill>
                <a:ea typeface="Barlow Medium Bold"/>
              </a:rPr>
              <a:t>！  </a:t>
            </a:r>
          </a:p>
          <a:p>
            <a:pPr algn="ctr">
              <a:lnSpc>
                <a:spcPts val="3378"/>
              </a:lnSpc>
            </a:pPr>
            <a:r>
              <a:rPr lang="en-US" sz="2413" dirty="0">
                <a:solidFill>
                  <a:srgbClr val="000000"/>
                </a:solidFill>
                <a:ea typeface="Barlow Medium Bold"/>
              </a:rPr>
              <a:t>　　</a:t>
            </a:r>
            <a:r>
              <a:rPr lang="en-US" sz="2413" dirty="0" err="1">
                <a:solidFill>
                  <a:srgbClr val="000000"/>
                </a:solidFill>
                <a:ea typeface="Barlow Medium Bold"/>
              </a:rPr>
              <a:t>ご無理のないところでご参加くださいね</a:t>
            </a:r>
            <a:r>
              <a:rPr lang="en-US" sz="2413" dirty="0">
                <a:solidFill>
                  <a:srgbClr val="000000"/>
                </a:solidFill>
                <a:ea typeface="Barlow Medium Bold"/>
              </a:rPr>
              <a:t>！　　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98645" y="1594373"/>
            <a:ext cx="3385421" cy="1278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9"/>
              </a:lnSpc>
            </a:pPr>
            <a:r>
              <a:rPr lang="en-US" sz="3649" spc="-226" dirty="0" err="1">
                <a:solidFill>
                  <a:srgbClr val="5E17EB"/>
                </a:solidFill>
                <a:ea typeface="おてんばゴシック"/>
              </a:rPr>
              <a:t>大人気</a:t>
            </a:r>
            <a:endParaRPr lang="en-US" sz="3649" spc="-226" dirty="0">
              <a:solidFill>
                <a:srgbClr val="5E17EB"/>
              </a:solidFill>
              <a:ea typeface="おてんばゴシック"/>
            </a:endParaRPr>
          </a:p>
          <a:p>
            <a:pPr algn="ctr">
              <a:lnSpc>
                <a:spcPts val="5109"/>
              </a:lnSpc>
            </a:pPr>
            <a:r>
              <a:rPr lang="en-US" sz="3649" spc="-226" dirty="0">
                <a:solidFill>
                  <a:srgbClr val="5E17EB"/>
                </a:solidFill>
                <a:latin typeface="おてんばゴシック"/>
              </a:rPr>
              <a:t>YouTuber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B7AAC61-2603-1015-98BC-260CDB2983AE}"/>
              </a:ext>
            </a:extLst>
          </p:cNvPr>
          <p:cNvSpPr/>
          <p:nvPr/>
        </p:nvSpPr>
        <p:spPr>
          <a:xfrm>
            <a:off x="188316" y="151367"/>
            <a:ext cx="2641385" cy="113954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TextBox 11"/>
          <p:cNvSpPr txBox="1"/>
          <p:nvPr/>
        </p:nvSpPr>
        <p:spPr>
          <a:xfrm>
            <a:off x="-1784350" y="181876"/>
            <a:ext cx="6778382" cy="1110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ja-JP" altLang="en-US" sz="3200" dirty="0"/>
              <a:t>作業療法士！ </a:t>
            </a:r>
            <a:endParaRPr lang="en-US" altLang="ja-JP" sz="3200" dirty="0"/>
          </a:p>
          <a:p>
            <a:pPr algn="ctr">
              <a:lnSpc>
                <a:spcPts val="4480"/>
              </a:lnSpc>
            </a:pPr>
            <a:r>
              <a:rPr lang="ja-JP" altLang="en-US" sz="3200" dirty="0"/>
              <a:t>青空体育の</a:t>
            </a:r>
            <a:endParaRPr lang="en-US" sz="3200" dirty="0">
              <a:solidFill>
                <a:srgbClr val="000000"/>
              </a:solidFill>
              <a:ea typeface="UDモトヤマルベリ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36682BE3-CFC8-D83F-2A34-36C4F6CA25DC}"/>
              </a:ext>
            </a:extLst>
          </p:cNvPr>
          <p:cNvSpPr/>
          <p:nvPr/>
        </p:nvSpPr>
        <p:spPr>
          <a:xfrm>
            <a:off x="3016250" y="5622017"/>
            <a:ext cx="4179592" cy="655016"/>
          </a:xfrm>
          <a:prstGeom prst="roundRect">
            <a:avLst/>
          </a:prstGeom>
          <a:solidFill>
            <a:schemeClr val="bg1">
              <a:lumMod val="9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TextBox 14"/>
          <p:cNvSpPr txBox="1"/>
          <p:nvPr/>
        </p:nvSpPr>
        <p:spPr>
          <a:xfrm>
            <a:off x="3127477" y="5652529"/>
            <a:ext cx="4014697" cy="502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zh-TW" altLang="en-US" sz="3200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Arial" panose="020B0604020202020204" pitchFamily="34" charset="0"/>
              </a:rPr>
              <a:t>作業療法士 青空体育</a:t>
            </a:r>
            <a:endParaRPr lang="en-US" sz="3200" b="1" dirty="0">
              <a:solidFill>
                <a:srgbClr val="004AAD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42</Words>
  <Application>Microsoft Office PowerPoint</Application>
  <PresentationFormat>ユーザー設定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Calibri</vt:lpstr>
      <vt:lpstr>Barlow Medium Bold</vt:lpstr>
      <vt:lpstr>Barlow Medium</vt:lpstr>
      <vt:lpstr>おてんばゴシック</vt:lpstr>
      <vt:lpstr>Arial</vt:lpstr>
      <vt:lpstr>HGPｺﾞｼｯｸM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cp:lastModifiedBy>田淵 朋世</cp:lastModifiedBy>
  <cp:revision>4</cp:revision>
  <dcterms:created xsi:type="dcterms:W3CDTF">2006-08-16T00:00:00Z</dcterms:created>
  <dcterms:modified xsi:type="dcterms:W3CDTF">2023-04-28T01:43:58Z</dcterms:modified>
  <dc:identifier>DAFbi8f33_k</dc:identifier>
</cp:coreProperties>
</file>