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035EAF0D-064E-49E0-89FC-0CAADC34C845}"/>
</file>

<file path=customXml/itemProps2.xml><?xml version="1.0" encoding="utf-8"?>
<ds:datastoreItem xmlns:ds="http://schemas.openxmlformats.org/officeDocument/2006/customXml" ds:itemID="{C4F14556-42D7-4F48-9185-097FAED008B6}"/>
</file>

<file path=customXml/itemProps3.xml><?xml version="1.0" encoding="utf-8"?>
<ds:datastoreItem xmlns:ds="http://schemas.openxmlformats.org/officeDocument/2006/customXml" ds:itemID="{B40CEBA1-5AEB-4CAF-9ED7-AEC6DC5E83A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85</cp:revision>
  <dcterms:created xsi:type="dcterms:W3CDTF">2022-02-20T16:12:08Z</dcterms:created>
  <dcterms:modified xsi:type="dcterms:W3CDTF">2023-04-18T06:25:49Z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