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1269A52-C900-42C7-BE9F-CBE390251D88}"/>
</file>

<file path=customXml/itemProps2.xml><?xml version="1.0" encoding="utf-8"?>
<ds:datastoreItem xmlns:ds="http://schemas.openxmlformats.org/officeDocument/2006/customXml" ds:itemID="{8F466D9B-AC5D-4B9F-AD9C-BEC0FDE7E64E}"/>
</file>

<file path=customXml/itemProps3.xml><?xml version="1.0" encoding="utf-8"?>
<ds:datastoreItem xmlns:ds="http://schemas.openxmlformats.org/officeDocument/2006/customXml" ds:itemID="{9479F885-08E2-4DE2-B629-628F50461A9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85</cp:revision>
  <dcterms:created xsi:type="dcterms:W3CDTF">2022-02-20T16:12:08Z</dcterms:created>
  <dcterms:modified xsi:type="dcterms:W3CDTF">2023-04-18T06:25:29Z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