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6"/>
  </p:notesMasterIdLst>
  <p:sldIdLst>
    <p:sldId id="737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604EBF"/>
    <a:srgbClr val="FF3399"/>
    <a:srgbClr val="EC519A"/>
    <a:srgbClr val="B9B9B9"/>
    <a:srgbClr val="FBCAD0"/>
    <a:srgbClr val="FCECED"/>
    <a:srgbClr val="FFFAF2"/>
    <a:srgbClr val="9BD6E7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32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藤田 英里沙" userId="55fb1634-084b-4aa3-92eb-65b651078df8" providerId="ADAL" clId="{EA2F9C95-8CD1-489E-B8FF-C84E0377AE6F}"/>
    <pc:docChg chg="addSld delSld">
      <pc:chgData name="藤田 英里沙" userId="55fb1634-084b-4aa3-92eb-65b651078df8" providerId="ADAL" clId="{EA2F9C95-8CD1-489E-B8FF-C84E0377AE6F}" dt="2023-03-22T15:50:47.819" v="1" actId="47"/>
      <pc:docMkLst>
        <pc:docMk/>
      </pc:docMkLst>
      <pc:sldChg chg="new del">
        <pc:chgData name="藤田 英里沙" userId="55fb1634-084b-4aa3-92eb-65b651078df8" providerId="ADAL" clId="{EA2F9C95-8CD1-489E-B8FF-C84E0377AE6F}" dt="2023-03-22T15:50:47.819" v="1" actId="47"/>
        <pc:sldMkLst>
          <pc:docMk/>
          <pc:sldMk cId="3324112598" sldId="73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78129-C11A-40B3-BAD9-4500AA07341C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6E939-8CC2-4882-99BB-E3DC845E5B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35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96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90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98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84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181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646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509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36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786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036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0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4">
                <a:lumMod val="20000"/>
                <a:lumOff val="80000"/>
              </a:schemeClr>
            </a:gs>
            <a:gs pos="37000">
              <a:srgbClr val="FFFAF2"/>
            </a:gs>
            <a:gs pos="63000">
              <a:srgbClr val="FCECED"/>
            </a:gs>
            <a:gs pos="100000">
              <a:srgbClr val="FBCAD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C93AE-2271-4FF2-9989-B99F18C45F26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55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花が咲いている植物&#10;&#10;自動的に生成された説明">
            <a:extLst>
              <a:ext uri="{FF2B5EF4-FFF2-40B4-BE49-F238E27FC236}">
                <a16:creationId xmlns:a16="http://schemas.microsoft.com/office/drawing/2014/main" id="{C1E324B3-8239-5392-B13E-C4DE00B00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26769" r="10280"/>
          <a:stretch/>
        </p:blipFill>
        <p:spPr>
          <a:xfrm>
            <a:off x="0" y="1"/>
            <a:ext cx="6858000" cy="8444610"/>
          </a:xfrm>
          <a:prstGeom prst="rect">
            <a:avLst/>
          </a:prstGeom>
        </p:spPr>
      </p:pic>
      <p:pic>
        <p:nvPicPr>
          <p:cNvPr id="13" name="図 12" descr="木製のドア&#10;&#10;低い精度で自動的に生成された説明">
            <a:extLst>
              <a:ext uri="{FF2B5EF4-FFF2-40B4-BE49-F238E27FC236}">
                <a16:creationId xmlns:a16="http://schemas.microsoft.com/office/drawing/2014/main" id="{FE4224A2-F89C-34C7-0133-ED4FFED50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5" y="325465"/>
            <a:ext cx="5973652" cy="7790719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2C4B3B1-CC4B-70BC-D2B0-CEB28E3875E4}"/>
              </a:ext>
            </a:extLst>
          </p:cNvPr>
          <p:cNvSpPr/>
          <p:nvPr/>
        </p:nvSpPr>
        <p:spPr>
          <a:xfrm>
            <a:off x="0" y="8444610"/>
            <a:ext cx="6858000" cy="1457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開催日時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2023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7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日（水）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</a:t>
            </a:r>
            <a:endParaRPr kumimoji="1" lang="en-US" altLang="zh-TW" sz="2400" b="1" dirty="0">
              <a:ln w="0"/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1" name="Picture 2" descr="コリスライブ | シニア向けオンラインレク">
            <a:extLst>
              <a:ext uri="{FF2B5EF4-FFF2-40B4-BE49-F238E27FC236}">
                <a16:creationId xmlns:a16="http://schemas.microsoft.com/office/drawing/2014/main" id="{DA4A9F7C-0331-C849-CFA5-2606E7699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 descr="花, フルーツ が含まれている画像&#10;&#10;自動的に生成された説明">
            <a:extLst>
              <a:ext uri="{FF2B5EF4-FFF2-40B4-BE49-F238E27FC236}">
                <a16:creationId xmlns:a16="http://schemas.microsoft.com/office/drawing/2014/main" id="{CFD08C24-C59B-E188-1A63-A1AD3A540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20030" r="17577" b="11187"/>
          <a:stretch/>
        </p:blipFill>
        <p:spPr>
          <a:xfrm rot="1430580">
            <a:off x="932355" y="1156786"/>
            <a:ext cx="5363846" cy="5650991"/>
          </a:xfrm>
          <a:prstGeom prst="rect">
            <a:avLst/>
          </a:prstGeom>
        </p:spPr>
      </p:pic>
      <p:pic>
        <p:nvPicPr>
          <p:cNvPr id="8" name="図 7" descr="屋内, 小さい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28F2A319-AA4E-D2BC-3B5B-6ED9A9D88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8" y="449274"/>
            <a:ext cx="1900246" cy="1900246"/>
          </a:xfrm>
          <a:prstGeom prst="ellipse">
            <a:avLst/>
          </a:prstGeom>
          <a:ln w="38100">
            <a:solidFill>
              <a:srgbClr val="604EBF"/>
            </a:solidFill>
          </a:ln>
          <a:effectLst/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F64D07F-D4FC-9277-7F07-753906A91C7B}"/>
              </a:ext>
            </a:extLst>
          </p:cNvPr>
          <p:cNvSpPr txBox="1"/>
          <p:nvPr/>
        </p:nvSpPr>
        <p:spPr>
          <a:xfrm>
            <a:off x="2123830" y="5866810"/>
            <a:ext cx="4441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0" spc="-10" dirty="0">
                <a:ln w="0">
                  <a:solidFill>
                    <a:srgbClr val="604EBF"/>
                  </a:solidFill>
                  <a:prstDash val="solid"/>
                </a:ln>
                <a:solidFill>
                  <a:srgbClr val="604EB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ＭＳ Ｐゴシック" panose="020B0600070205080204" pitchFamily="50" charset="-128"/>
              </a:rPr>
              <a:t>フラワー</a:t>
            </a:r>
            <a:r>
              <a:rPr lang="ja-JP" altLang="en-US" sz="2800" b="1" kern="0" spc="-10" dirty="0">
                <a:ln w="0">
                  <a:solidFill>
                    <a:srgbClr val="604EBF"/>
                  </a:solidFill>
                  <a:prstDash val="solid"/>
                </a:ln>
                <a:solidFill>
                  <a:srgbClr val="604EB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ＭＳ Ｐゴシック" panose="020B0600070205080204" pitchFamily="50" charset="-128"/>
              </a:rPr>
              <a:t>ハンドメイド</a:t>
            </a:r>
            <a:endParaRPr lang="en-US" altLang="ja-JP" sz="2800" b="1" kern="0" spc="-10" dirty="0">
              <a:ln w="0">
                <a:solidFill>
                  <a:srgbClr val="604EBF"/>
                </a:solidFill>
                <a:prstDash val="solid"/>
              </a:ln>
              <a:solidFill>
                <a:srgbClr val="604EBF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730283-46CF-3E6A-6FCC-1F0436CBF8FD}"/>
              </a:ext>
            </a:extLst>
          </p:cNvPr>
          <p:cNvSpPr txBox="1"/>
          <p:nvPr/>
        </p:nvSpPr>
        <p:spPr>
          <a:xfrm>
            <a:off x="2319516" y="6421751"/>
            <a:ext cx="3879262" cy="1467613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1" i="0" u="none" strike="noStrike" kern="0" cap="none" spc="0" normalizeH="0" baseline="0" noProof="0" dirty="0">
                <a:ln w="28575">
                  <a:solidFill>
                    <a:srgbClr val="FAFAFA"/>
                  </a:solidFill>
                </a:ln>
                <a:solidFill>
                  <a:schemeClr val="bg1"/>
                </a:solidFill>
                <a:effectLst>
                  <a:glow rad="190500">
                    <a:srgbClr val="604EBF">
                      <a:alpha val="78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 Ｐゴシック" panose="020B0600070205080204" pitchFamily="50" charset="-128"/>
              </a:rPr>
              <a:t>あじさいのウォールデコ</a:t>
            </a:r>
            <a:endParaRPr kumimoji="0" lang="en-US" altLang="ja-JP" sz="4800" b="1" i="0" u="none" strike="noStrike" kern="0" cap="none" spc="0" normalizeH="0" baseline="0" noProof="0" dirty="0">
              <a:ln w="28575">
                <a:solidFill>
                  <a:srgbClr val="FAFAFA"/>
                </a:solidFill>
              </a:ln>
              <a:solidFill>
                <a:schemeClr val="bg1"/>
              </a:solidFill>
              <a:effectLst>
                <a:glow rad="190500">
                  <a:srgbClr val="604EBF">
                    <a:alpha val="78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5779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ctr">
          <a:defRPr sz="4000" dirty="0">
            <a:ln w="66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glow rad="228600">
                <a:srgbClr val="7030A0">
                  <a:alpha val="99000"/>
                </a:srgbClr>
              </a:glow>
            </a:effectLst>
            <a:latin typeface="HG創英ﾌﾟﾚｾﾞﾝｽEB" panose="02020809000000000000" pitchFamily="17" charset="-128"/>
            <a:ea typeface="HG創英ﾌﾟﾚｾﾞﾝｽEB" panose="02020809000000000000" pitchFamily="17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1C5F70-0E9C-4531-9E3C-237D3203A22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a497eed-f72d-442f-adf5-cc88fbf9cce6"/>
    <ds:schemaRef ds:uri="ccc50300-c016-41b3-baf7-1f053ea3de5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E7DC0F-41FC-4FF5-824A-D817347768C9}">
  <ds:schemaRefs>
    <ds:schemaRef ds:uri="http://purl.org/dc/elements/1.1/"/>
    <ds:schemaRef ds:uri="http://purl.org/dc/terms/"/>
    <ds:schemaRef ds:uri="http://schemas.microsoft.com/office/infopath/2007/PartnerControls"/>
    <ds:schemaRef ds:uri="aa497eed-f72d-442f-adf5-cc88fbf9cce6"/>
    <ds:schemaRef ds:uri="http://purl.org/dc/dcmitype/"/>
    <ds:schemaRef ds:uri="ccc50300-c016-41b3-baf7-1f053ea3de53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B626923-B9FB-4987-8552-8FD34048D3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</TotalTime>
  <Words>22</Words>
  <Application>Microsoft Office PowerPoint</Application>
  <PresentationFormat>A4 210 x 297 mm</PresentationFormat>
  <Paragraphs>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BIZ UDPゴシック</vt:lpstr>
      <vt:lpstr>HG丸ｺﾞｼｯｸM-PRO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藤田 英里沙</dc:creator>
  <cp:lastModifiedBy>寺田 勝也</cp:lastModifiedBy>
  <cp:revision>8</cp:revision>
  <cp:lastPrinted>2022-11-21T03:25:08Z</cp:lastPrinted>
  <dcterms:created xsi:type="dcterms:W3CDTF">2022-01-25T12:47:05Z</dcterms:created>
  <dcterms:modified xsi:type="dcterms:W3CDTF">2023-04-18T06:24:05Z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