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6"/>
  </p:notesMasterIdLst>
  <p:sldIdLst>
    <p:sldId id="735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604EBF"/>
    <a:srgbClr val="FF3399"/>
    <a:srgbClr val="EC519A"/>
    <a:srgbClr val="B9B9B9"/>
    <a:srgbClr val="FBCAD0"/>
    <a:srgbClr val="FCECED"/>
    <a:srgbClr val="FFFAF2"/>
    <a:srgbClr val="9BD6E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4339BC-2F11-4F7C-9268-149AFB6D8B34}" v="1" dt="2023-03-22T15:49:47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D04339BC-2F11-4F7C-9268-149AFB6D8B34}"/>
    <pc:docChg chg="addSld delSld modSld">
      <pc:chgData name="藤田 英里沙" userId="55fb1634-084b-4aa3-92eb-65b651078df8" providerId="ADAL" clId="{D04339BC-2F11-4F7C-9268-149AFB6D8B34}" dt="2023-03-22T15:53:45.635" v="3" actId="47"/>
      <pc:docMkLst>
        <pc:docMk/>
      </pc:docMkLst>
      <pc:sldChg chg="add del">
        <pc:chgData name="藤田 英里沙" userId="55fb1634-084b-4aa3-92eb-65b651078df8" providerId="ADAL" clId="{D04339BC-2F11-4F7C-9268-149AFB6D8B34}" dt="2023-03-22T15:49:54.030" v="1" actId="2696"/>
        <pc:sldMkLst>
          <pc:docMk/>
          <pc:sldMk cId="649683585" sldId="734"/>
        </pc:sldMkLst>
      </pc:sldChg>
      <pc:sldChg chg="del">
        <pc:chgData name="藤田 英里沙" userId="55fb1634-084b-4aa3-92eb-65b651078df8" providerId="ADAL" clId="{D04339BC-2F11-4F7C-9268-149AFB6D8B34}" dt="2023-03-22T15:49:54.030" v="1" actId="2696"/>
        <pc:sldMkLst>
          <pc:docMk/>
          <pc:sldMk cId="1429236841" sldId="735"/>
        </pc:sldMkLst>
      </pc:sldChg>
      <pc:sldChg chg="add">
        <pc:chgData name="藤田 英里沙" userId="55fb1634-084b-4aa3-92eb-65b651078df8" providerId="ADAL" clId="{D04339BC-2F11-4F7C-9268-149AFB6D8B34}" dt="2023-03-22T15:53:43.815" v="2"/>
        <pc:sldMkLst>
          <pc:docMk/>
          <pc:sldMk cId="3625191142" sldId="735"/>
        </pc:sldMkLst>
      </pc:sldChg>
      <pc:sldChg chg="add del">
        <pc:chgData name="藤田 英里沙" userId="55fb1634-084b-4aa3-92eb-65b651078df8" providerId="ADAL" clId="{D04339BC-2F11-4F7C-9268-149AFB6D8B34}" dt="2023-03-22T15:49:54.030" v="1" actId="2696"/>
        <pc:sldMkLst>
          <pc:docMk/>
          <pc:sldMk cId="3149604797" sldId="736"/>
        </pc:sldMkLst>
      </pc:sldChg>
      <pc:sldChg chg="add del">
        <pc:chgData name="藤田 英里沙" userId="55fb1634-084b-4aa3-92eb-65b651078df8" providerId="ADAL" clId="{D04339BC-2F11-4F7C-9268-149AFB6D8B34}" dt="2023-03-22T15:53:45.635" v="3" actId="47"/>
        <pc:sldMkLst>
          <pc:docMk/>
          <pc:sldMk cId="2695779746" sldId="7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8129-C11A-40B3-BAD9-4500AA07341C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E939-8CC2-4882-99BB-E3DC845E5B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3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96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90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98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8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18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64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09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6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86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03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0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7000">
              <a:srgbClr val="FFFAF2"/>
            </a:gs>
            <a:gs pos="63000">
              <a:srgbClr val="FCECED"/>
            </a:gs>
            <a:gs pos="100000">
              <a:srgbClr val="FBCAD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55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花が咲いている植物&#10;&#10;自動的に生成された説明">
            <a:extLst>
              <a:ext uri="{FF2B5EF4-FFF2-40B4-BE49-F238E27FC236}">
                <a16:creationId xmlns:a16="http://schemas.microsoft.com/office/drawing/2014/main" id="{C1E324B3-8239-5392-B13E-C4DE00B00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6769" r="10280"/>
          <a:stretch/>
        </p:blipFill>
        <p:spPr>
          <a:xfrm>
            <a:off x="0" y="1"/>
            <a:ext cx="6858000" cy="8444610"/>
          </a:xfrm>
          <a:prstGeom prst="rect">
            <a:avLst/>
          </a:prstGeom>
        </p:spPr>
      </p:pic>
      <p:pic>
        <p:nvPicPr>
          <p:cNvPr id="13" name="図 12" descr="木製のドア&#10;&#10;低い精度で自動的に生成された説明">
            <a:extLst>
              <a:ext uri="{FF2B5EF4-FFF2-40B4-BE49-F238E27FC236}">
                <a16:creationId xmlns:a16="http://schemas.microsoft.com/office/drawing/2014/main" id="{FE4224A2-F89C-34C7-0133-ED4FFED50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5" y="325465"/>
            <a:ext cx="5973652" cy="7790719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2C4B3B1-CC4B-70BC-D2B0-CEB28E3875E4}"/>
              </a:ext>
            </a:extLst>
          </p:cNvPr>
          <p:cNvSpPr/>
          <p:nvPr/>
        </p:nvSpPr>
        <p:spPr>
          <a:xfrm>
            <a:off x="0" y="8444610"/>
            <a:ext cx="6858000" cy="1457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2023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日（水）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午前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時～午前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</a:t>
            </a:r>
            <a:endParaRPr kumimoji="1" lang="en-US" altLang="zh-TW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Picture 2" descr="コリスライブ | シニア向けオンラインレク">
            <a:extLst>
              <a:ext uri="{FF2B5EF4-FFF2-40B4-BE49-F238E27FC236}">
                <a16:creationId xmlns:a16="http://schemas.microsoft.com/office/drawing/2014/main" id="{DA4A9F7C-0331-C849-CFA5-2606E769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花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CFD08C24-C59B-E188-1A63-A1AD3A540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20030" r="17577" b="11187"/>
          <a:stretch/>
        </p:blipFill>
        <p:spPr>
          <a:xfrm rot="1430580">
            <a:off x="932355" y="1156786"/>
            <a:ext cx="5363846" cy="5650991"/>
          </a:xfrm>
          <a:prstGeom prst="rect">
            <a:avLst/>
          </a:prstGeom>
        </p:spPr>
      </p:pic>
      <p:pic>
        <p:nvPicPr>
          <p:cNvPr id="8" name="図 7" descr="屋内, 小さい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8F2A319-AA4E-D2BC-3B5B-6ED9A9D88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8" y="449274"/>
            <a:ext cx="1900246" cy="1900246"/>
          </a:xfrm>
          <a:prstGeom prst="ellipse">
            <a:avLst/>
          </a:prstGeom>
          <a:ln w="38100">
            <a:solidFill>
              <a:srgbClr val="604EBF"/>
            </a:solidFill>
          </a:ln>
          <a:effectLst/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64D07F-D4FC-9277-7F07-753906A91C7B}"/>
              </a:ext>
            </a:extLst>
          </p:cNvPr>
          <p:cNvSpPr txBox="1"/>
          <p:nvPr/>
        </p:nvSpPr>
        <p:spPr>
          <a:xfrm>
            <a:off x="2123830" y="5866810"/>
            <a:ext cx="444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フラワー</a:t>
            </a:r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ハンドメイド</a:t>
            </a:r>
            <a:endParaRPr lang="en-US" altLang="ja-JP" sz="2800" b="1" kern="0" spc="-10" dirty="0">
              <a:ln w="0">
                <a:solidFill>
                  <a:srgbClr val="604EBF"/>
                </a:solidFill>
                <a:prstDash val="solid"/>
              </a:ln>
              <a:solidFill>
                <a:srgbClr val="604EBF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730283-46CF-3E6A-6FCC-1F0436CBF8FD}"/>
              </a:ext>
            </a:extLst>
          </p:cNvPr>
          <p:cNvSpPr txBox="1"/>
          <p:nvPr/>
        </p:nvSpPr>
        <p:spPr>
          <a:xfrm>
            <a:off x="2319516" y="6421751"/>
            <a:ext cx="3879262" cy="146761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0" cap="none" spc="0" normalizeH="0" baseline="0" noProof="0" dirty="0">
                <a:ln w="28575">
                  <a:solidFill>
                    <a:srgbClr val="FAFAFA"/>
                  </a:solidFill>
                </a:ln>
                <a:solidFill>
                  <a:schemeClr val="bg1"/>
                </a:solidFill>
                <a:effectLst>
                  <a:glow rad="190500">
                    <a:srgbClr val="604EBF">
                      <a:alpha val="78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あじさいのウォールデコ</a:t>
            </a:r>
            <a:endParaRPr kumimoji="0" lang="en-US" altLang="ja-JP" sz="4800" b="1" i="0" u="none" strike="noStrike" kern="0" cap="none" spc="0" normalizeH="0" baseline="0" noProof="0" dirty="0">
              <a:ln w="28575">
                <a:solidFill>
                  <a:srgbClr val="FAFAFA"/>
                </a:solidFill>
              </a:ln>
              <a:solidFill>
                <a:schemeClr val="bg1"/>
              </a:solidFill>
              <a:effectLst>
                <a:glow rad="190500">
                  <a:srgbClr val="604EBF">
                    <a:alpha val="78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191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4000" dirty="0">
            <a:ln w="66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glow rad="228600">
                <a:srgbClr val="7030A0">
                  <a:alpha val="99000"/>
                </a:srgbClr>
              </a:glow>
            </a:effectLst>
            <a:latin typeface="HG創英ﾌﾟﾚｾﾞﾝｽEB" panose="02020809000000000000" pitchFamily="17" charset="-128"/>
            <a:ea typeface="HG創英ﾌﾟﾚｾﾞﾝｽEB" panose="02020809000000000000" pitchFamily="17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3B1C5F70-0E9C-4531-9E3C-237D3203A22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a497eed-f72d-442f-adf5-cc88fbf9cce6"/>
    <ds:schemaRef ds:uri="ccc50300-c016-41b3-baf7-1f053ea3de5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626923-B9FB-4987-8552-8FD34048D3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E7DC0F-41FC-4FF5-824A-D817347768C9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ccc50300-c016-41b3-baf7-1f053ea3de53"/>
    <ds:schemaRef ds:uri="aa497eed-f72d-442f-adf5-cc88fbf9cce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22</Words>
  <Application>Microsoft Office PowerPoint</Application>
  <PresentationFormat>A4 210 x 297 mm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英里沙</dc:creator>
  <cp:lastModifiedBy>寺田 勝也</cp:lastModifiedBy>
  <cp:revision>7</cp:revision>
  <cp:lastPrinted>2022-11-21T03:25:08Z</cp:lastPrinted>
  <dcterms:created xsi:type="dcterms:W3CDTF">2022-01-25T12:47:05Z</dcterms:created>
  <dcterms:modified xsi:type="dcterms:W3CDTF">2023-04-18T06:23:55Z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