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20E0DAA-D7F8-47B0-83B5-D60E88113A18}"/>
</file>

<file path=customXml/itemProps2.xml><?xml version="1.0" encoding="utf-8"?>
<ds:datastoreItem xmlns:ds="http://schemas.openxmlformats.org/officeDocument/2006/customXml" ds:itemID="{1B610D9F-33C9-42A4-B040-DC06EE9BCF79}"/>
</file>

<file path=customXml/itemProps3.xml><?xml version="1.0" encoding="utf-8"?>
<ds:datastoreItem xmlns:ds="http://schemas.openxmlformats.org/officeDocument/2006/customXml" ds:itemID="{EBD6F073-8956-4FB7-B523-F8FA44B1E7C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58</cp:revision>
  <dcterms:created xsi:type="dcterms:W3CDTF">2022-02-20T16:12:08Z</dcterms:created>
  <dcterms:modified xsi:type="dcterms:W3CDTF">2023-04-18T06:22:29Z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