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7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1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FCD"/>
    <a:srgbClr val="931C25"/>
    <a:srgbClr val="C4322A"/>
    <a:srgbClr val="CA0009"/>
    <a:srgbClr val="E70012"/>
    <a:srgbClr val="3E1B05"/>
    <a:srgbClr val="5B78AE"/>
    <a:srgbClr val="5D7AAF"/>
    <a:srgbClr val="CB90BA"/>
    <a:srgbClr val="688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85" autoAdjust="0"/>
    <p:restoredTop sz="94689" autoAdjust="0"/>
  </p:normalViewPr>
  <p:slideViewPr>
    <p:cSldViewPr snapToGrid="0">
      <p:cViewPr varScale="1">
        <p:scale>
          <a:sx n="53" d="100"/>
          <a:sy n="53" d="100"/>
        </p:scale>
        <p:origin x="222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86614AAE-B87B-3501-858D-A18B11BBB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12531" y="1336675"/>
            <a:ext cx="10693400" cy="802005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600ACAB-014F-56BC-938A-64DFA38E3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856" y="-21625"/>
            <a:ext cx="8044988" cy="534793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AABED4-7CCF-0AA1-4D1D-96A3378C5BF4}"/>
              </a:ext>
            </a:extLst>
          </p:cNvPr>
          <p:cNvSpPr txBox="1"/>
          <p:nvPr/>
        </p:nvSpPr>
        <p:spPr>
          <a:xfrm>
            <a:off x="120841" y="8193776"/>
            <a:ext cx="57956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52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音楽</a:t>
            </a:r>
            <a:r>
              <a:rPr kumimoji="1" lang="ja-JP" altLang="en-US" sz="3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や</a:t>
            </a:r>
            <a:r>
              <a:rPr kumimoji="1" lang="ja-JP" altLang="en-US" sz="52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体操</a:t>
            </a:r>
            <a:r>
              <a:rPr kumimoji="1" lang="ja-JP" altLang="en-US" sz="3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を</a:t>
            </a:r>
            <a:endParaRPr kumimoji="1" lang="en-US" altLang="ja-JP" sz="36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8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ご一緒に！</a:t>
            </a:r>
            <a:endParaRPr lang="ja-JP" altLang="en-US" sz="3800" b="1" i="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iragino Kaku Gothic Pro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9418697-2FA8-37D4-4281-D98A1A1E1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1" y="158809"/>
            <a:ext cx="2120770" cy="103855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078696-6742-76BE-A430-CC79D1C66607}"/>
              </a:ext>
            </a:extLst>
          </p:cNvPr>
          <p:cNvSpPr txBox="1"/>
          <p:nvPr/>
        </p:nvSpPr>
        <p:spPr>
          <a:xfrm>
            <a:off x="234753" y="3520679"/>
            <a:ext cx="7086994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8C921E"/>
                </a:solidFill>
                <a:effectLst>
                  <a:glow rad="127000">
                    <a:schemeClr val="bg1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徳川家康公が眠る聖地 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0E04C4-1CA2-0E90-5796-D836A2914868}"/>
              </a:ext>
            </a:extLst>
          </p:cNvPr>
          <p:cNvSpPr txBox="1"/>
          <p:nvPr/>
        </p:nvSpPr>
        <p:spPr>
          <a:xfrm>
            <a:off x="1866080" y="2804422"/>
            <a:ext cx="4291354" cy="67710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3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ごぼう先生と行く！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5435D5C-AC01-24A6-3F06-B6104A441F7B}"/>
              </a:ext>
            </a:extLst>
          </p:cNvPr>
          <p:cNvSpPr txBox="1"/>
          <p:nvPr/>
        </p:nvSpPr>
        <p:spPr>
          <a:xfrm>
            <a:off x="184878" y="4140468"/>
            <a:ext cx="7086994" cy="1107996"/>
          </a:xfrm>
          <a:prstGeom prst="rect">
            <a:avLst/>
          </a:prstGeom>
          <a:noFill/>
          <a:effectLst>
            <a:glow rad="127000">
              <a:srgbClr val="098109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zh-TW" altLang="en-US" sz="6600" b="1" dirty="0">
                <a:solidFill>
                  <a:schemeClr val="bg1"/>
                </a:solidFill>
                <a:effectLst>
                  <a:glow rad="127000">
                    <a:srgbClr val="8C921E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久能山東照宮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2CD5FC-6C42-2302-0B21-37FAC138D422}"/>
              </a:ext>
            </a:extLst>
          </p:cNvPr>
          <p:cNvSpPr txBox="1"/>
          <p:nvPr/>
        </p:nvSpPr>
        <p:spPr>
          <a:xfrm>
            <a:off x="2189865" y="5147565"/>
            <a:ext cx="2995967" cy="584775"/>
          </a:xfrm>
          <a:prstGeom prst="rect">
            <a:avLst/>
          </a:prstGeom>
          <a:noFill/>
          <a:effectLst>
            <a:glow rad="127000">
              <a:srgbClr val="098109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effectLst>
                  <a:glow rad="127000">
                    <a:srgbClr val="8C921E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（静岡県）</a:t>
            </a:r>
            <a:endParaRPr kumimoji="1" lang="ja-JP" altLang="en-US" sz="3200" b="1" dirty="0">
              <a:solidFill>
                <a:srgbClr val="EF5B5F"/>
              </a:solidFill>
              <a:effectLst>
                <a:glow rad="127000">
                  <a:srgbClr val="8C921E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C3BCDE0-6980-A0F6-D2C0-3AA3B4E89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392" y="5920422"/>
            <a:ext cx="4523875" cy="6790065"/>
          </a:xfrm>
          <a:prstGeom prst="rect">
            <a:avLst/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D5E685F5-F66A-FF54-756C-1AE599069979}"/>
              </a:ext>
            </a:extLst>
          </p:cNvPr>
          <p:cNvGrpSpPr/>
          <p:nvPr/>
        </p:nvGrpSpPr>
        <p:grpSpPr>
          <a:xfrm>
            <a:off x="230386" y="5608480"/>
            <a:ext cx="7062565" cy="2008405"/>
            <a:chOff x="-6117336" y="7641329"/>
            <a:chExt cx="5090084" cy="1320254"/>
          </a:xfrm>
        </p:grpSpPr>
        <p:sp>
          <p:nvSpPr>
            <p:cNvPr id="34" name="TextBox 27">
              <a:extLst>
                <a:ext uri="{FF2B5EF4-FFF2-40B4-BE49-F238E27FC236}">
                  <a16:creationId xmlns:a16="http://schemas.microsoft.com/office/drawing/2014/main" id="{BC56BA56-56B4-75F4-4F62-9E272FB43A09}"/>
                </a:ext>
              </a:extLst>
            </p:cNvPr>
            <p:cNvSpPr txBox="1"/>
            <p:nvPr/>
          </p:nvSpPr>
          <p:spPr>
            <a:xfrm>
              <a:off x="-3902653" y="8172289"/>
              <a:ext cx="2875401" cy="305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  　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FFBE7929-CC36-CCB0-44B4-D6C1F2822E52}"/>
                </a:ext>
              </a:extLst>
            </p:cNvPr>
            <p:cNvSpPr/>
            <p:nvPr/>
          </p:nvSpPr>
          <p:spPr>
            <a:xfrm>
              <a:off x="-1865168" y="7941710"/>
              <a:ext cx="630480" cy="575062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C921E"/>
            </a:solidFill>
          </p:spPr>
          <p:txBody>
            <a:bodyPr/>
            <a:lstStyle/>
            <a:p>
              <a:endParaRPr lang="ja-JP" altLang="en-US" dirty="0">
                <a:solidFill>
                  <a:srgbClr val="8C921E"/>
                </a:solidFill>
              </a:endParaRPr>
            </a:p>
          </p:txBody>
        </p:sp>
        <p:sp>
          <p:nvSpPr>
            <p:cNvPr id="36" name="TextBox 23">
              <a:extLst>
                <a:ext uri="{FF2B5EF4-FFF2-40B4-BE49-F238E27FC236}">
                  <a16:creationId xmlns:a16="http://schemas.microsoft.com/office/drawing/2014/main" id="{DDAFA3C9-847F-3F3E-E4E5-A5118BD06F5F}"/>
                </a:ext>
              </a:extLst>
            </p:cNvPr>
            <p:cNvSpPr txBox="1"/>
            <p:nvPr/>
          </p:nvSpPr>
          <p:spPr>
            <a:xfrm>
              <a:off x="-1848358" y="8253590"/>
              <a:ext cx="596859" cy="208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0"/>
                </a:lnSpc>
              </a:pPr>
              <a:r>
                <a:rPr lang="ja-JP" altLang="en-US" sz="4200" b="1" dirty="0">
                  <a:solidFill>
                    <a:schemeClr val="bg1"/>
                  </a:solidFill>
                  <a:effectLst>
                    <a:glow rad="25400">
                      <a:schemeClr val="tx1">
                        <a:lumMod val="85000"/>
                        <a:lumOff val="15000"/>
                      </a:schemeClr>
                    </a:glow>
                    <a:innerShdw blurRad="114300">
                      <a:prstClr val="black"/>
                    </a:innerShd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月</a:t>
              </a:r>
              <a:endParaRPr lang="en-US" altLang="ja-JP" sz="4200" b="1" dirty="0">
                <a:solidFill>
                  <a:schemeClr val="bg1"/>
                </a:solidFill>
                <a:effectLst>
                  <a:glow rad="25400">
                    <a:schemeClr val="tx1">
                      <a:lumMod val="85000"/>
                      <a:lumOff val="15000"/>
                    </a:schemeClr>
                  </a:glow>
                  <a:innerShdw blurRad="114300">
                    <a:prstClr val="black"/>
                  </a:inn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4C89B541-C222-E39B-2F90-8B473544600E}"/>
                </a:ext>
              </a:extLst>
            </p:cNvPr>
            <p:cNvSpPr txBox="1"/>
            <p:nvPr/>
          </p:nvSpPr>
          <p:spPr>
            <a:xfrm rot="16200000">
              <a:off x="-4589931" y="7968574"/>
              <a:ext cx="930678" cy="276188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dirty="0">
                  <a:solidFill>
                    <a:schemeClr val="bg1"/>
                  </a:solidFill>
                  <a:effectLst>
                    <a:glow rad="88900">
                      <a:srgbClr val="8C921E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 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C1397171-3096-745F-9DAF-D35061B5C3C1}"/>
                </a:ext>
              </a:extLst>
            </p:cNvPr>
            <p:cNvSpPr txBox="1"/>
            <p:nvPr/>
          </p:nvSpPr>
          <p:spPr>
            <a:xfrm rot="16200000">
              <a:off x="-2834755" y="7357646"/>
              <a:ext cx="930678" cy="1498045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dirty="0">
                  <a:solidFill>
                    <a:schemeClr val="bg1"/>
                  </a:solidFill>
                  <a:effectLst>
                    <a:glow rad="88900">
                      <a:srgbClr val="8C921E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5 </a:t>
              </a:r>
            </a:p>
          </p:txBody>
        </p:sp>
        <p:sp>
          <p:nvSpPr>
            <p:cNvPr id="40" name="TextBox 22">
              <a:extLst>
                <a:ext uri="{FF2B5EF4-FFF2-40B4-BE49-F238E27FC236}">
                  <a16:creationId xmlns:a16="http://schemas.microsoft.com/office/drawing/2014/main" id="{81B81AAB-8AEC-C12D-0F59-D0B26892864C}"/>
                </a:ext>
              </a:extLst>
            </p:cNvPr>
            <p:cNvSpPr txBox="1"/>
            <p:nvPr/>
          </p:nvSpPr>
          <p:spPr>
            <a:xfrm>
              <a:off x="-5104763" y="8734646"/>
              <a:ext cx="2953196" cy="2269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10"/>
                </a:lnSpc>
              </a:pP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14:00 ~</a:t>
              </a:r>
              <a:r>
                <a:rPr lang="ja-JP" alt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 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15:00</a:t>
              </a:r>
            </a:p>
          </p:txBody>
        </p:sp>
        <p:pic>
          <p:nvPicPr>
            <p:cNvPr id="41" name="Picture 60">
              <a:extLst>
                <a:ext uri="{FF2B5EF4-FFF2-40B4-BE49-F238E27FC236}">
                  <a16:creationId xmlns:a16="http://schemas.microsoft.com/office/drawing/2014/main" id="{641D78E3-3B36-52AE-4703-CBE0630AC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-6117336" y="8541250"/>
              <a:ext cx="1246537" cy="362748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FBB42C20-C7C3-33C6-F901-D6AF3182F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6034018" y="7721500"/>
              <a:ext cx="1547285" cy="752545"/>
            </a:xfrm>
            <a:prstGeom prst="rect">
              <a:avLst/>
            </a:prstGeom>
          </p:spPr>
        </p:pic>
        <p:sp>
          <p:nvSpPr>
            <p:cNvPr id="43" name="TextBox 37">
              <a:extLst>
                <a:ext uri="{FF2B5EF4-FFF2-40B4-BE49-F238E27FC236}">
                  <a16:creationId xmlns:a16="http://schemas.microsoft.com/office/drawing/2014/main" id="{0732D643-314B-B1F1-52C9-A1871E448D7C}"/>
                </a:ext>
              </a:extLst>
            </p:cNvPr>
            <p:cNvSpPr txBox="1"/>
            <p:nvPr/>
          </p:nvSpPr>
          <p:spPr>
            <a:xfrm>
              <a:off x="-5895795" y="8120931"/>
              <a:ext cx="2330488" cy="159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8C921E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</a:t>
              </a:r>
              <a:endParaRPr lang="en-US" sz="3200" dirty="0">
                <a:solidFill>
                  <a:srgbClr val="8C921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304E999-0CF4-934D-872C-46975FA4CEFB}"/>
              </a:ext>
            </a:extLst>
          </p:cNvPr>
          <p:cNvSpPr txBox="1"/>
          <p:nvPr/>
        </p:nvSpPr>
        <p:spPr>
          <a:xfrm>
            <a:off x="480097" y="9497470"/>
            <a:ext cx="78226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ごぼう先生</a:t>
            </a:r>
          </a:p>
        </p:txBody>
      </p:sp>
      <p:sp>
        <p:nvSpPr>
          <p:cNvPr id="15" name="TextBox 37">
            <a:extLst>
              <a:ext uri="{FF2B5EF4-FFF2-40B4-BE49-F238E27FC236}">
                <a16:creationId xmlns:a16="http://schemas.microsoft.com/office/drawing/2014/main" id="{D2FE703F-0B02-24F9-D0D9-520D699A8EA3}"/>
              </a:ext>
            </a:extLst>
          </p:cNvPr>
          <p:cNvSpPr txBox="1"/>
          <p:nvPr/>
        </p:nvSpPr>
        <p:spPr>
          <a:xfrm>
            <a:off x="1820397" y="6326455"/>
            <a:ext cx="3233586" cy="242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1"/>
              </a:lnSpc>
            </a:pPr>
            <a:r>
              <a:rPr lang="ja-JP" altLang="en-US" sz="3200" dirty="0">
                <a:solidFill>
                  <a:srgbClr val="8C921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endParaRPr lang="en-US" sz="3200" dirty="0">
              <a:solidFill>
                <a:srgbClr val="8C921E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5275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3614</TotalTime>
  <Words>38</Words>
  <Application>Microsoft Office PowerPoint</Application>
  <PresentationFormat>ユーザー設定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BIZ UDPゴシック</vt:lpstr>
      <vt:lpstr>BIZ UDP明朝 Medium</vt:lpstr>
      <vt:lpstr>Hiragino Kaku Gothic Pro</vt:lpstr>
      <vt:lpstr>M Plus Rounded Black</vt:lpstr>
      <vt:lpstr>UD デジタル 教科書体 NP-B</vt:lpstr>
      <vt:lpstr>けいふぉんと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6月ラインナップチラシ</dc:title>
  <dc:creator>齋藤 芙美</dc:creator>
  <cp:lastModifiedBy>田淵 朋世</cp:lastModifiedBy>
  <cp:revision>71</cp:revision>
  <dcterms:created xsi:type="dcterms:W3CDTF">2022-09-22T01:47:20Z</dcterms:created>
  <dcterms:modified xsi:type="dcterms:W3CDTF">2023-04-27T06:59:39Z</dcterms:modified>
</cp:coreProperties>
</file>