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602478"/>
            <a:ext cx="7556500" cy="60909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6500" cy="52247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155694"/>
            <a:ext cx="7556500" cy="32175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0840" y="160020"/>
            <a:ext cx="2120900" cy="10363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4899" y="7580248"/>
            <a:ext cx="3808044" cy="293541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90700" y="2552700"/>
            <a:ext cx="3960114" cy="24056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37839" y="6527800"/>
            <a:ext cx="4518660" cy="416559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8140" y="4803152"/>
            <a:ext cx="6507733" cy="70382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1362" y="4897754"/>
            <a:ext cx="6321690" cy="51823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32939" y="9405619"/>
            <a:ext cx="3843274" cy="7647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7889" y="9527857"/>
            <a:ext cx="33820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252525"/>
                </a:solidFill>
                <a:latin typeface="Yu Gothic"/>
                <a:cs typeface="Yu Gothic"/>
              </a:rPr>
              <a:t>フランス政府公認ガイド</a:t>
            </a:r>
            <a:endParaRPr sz="2400">
              <a:latin typeface="Yu Gothic"/>
              <a:cs typeface="Yu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77720" y="9710415"/>
            <a:ext cx="3551554" cy="982980"/>
            <a:chOff x="2077720" y="9710415"/>
            <a:chExt cx="3551554" cy="982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7720" y="9710415"/>
              <a:ext cx="1618233" cy="9829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6260" y="9710415"/>
              <a:ext cx="2532634" cy="98298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19604" y="9881552"/>
            <a:ext cx="28733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252525"/>
                </a:solidFill>
                <a:latin typeface="Yu Gothic"/>
                <a:cs typeface="Yu Gothic"/>
              </a:rPr>
              <a:t>中</a:t>
            </a:r>
            <a:r>
              <a:rPr dirty="0" sz="3600" spc="819" b="1">
                <a:solidFill>
                  <a:srgbClr val="252525"/>
                </a:solidFill>
                <a:latin typeface="Yu Gothic"/>
                <a:cs typeface="Yu Gothic"/>
              </a:rPr>
              <a:t>村</a:t>
            </a:r>
            <a:r>
              <a:rPr dirty="0" sz="3600" b="1">
                <a:solidFill>
                  <a:srgbClr val="252525"/>
                </a:solidFill>
                <a:latin typeface="Yu Gothic"/>
                <a:cs typeface="Yu Gothic"/>
              </a:rPr>
              <a:t>じゅんじ</a:t>
            </a:r>
            <a:endParaRPr sz="3600">
              <a:latin typeface="Yu Gothic"/>
              <a:cs typeface="Yu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7637780"/>
            <a:ext cx="4575175" cy="2990215"/>
            <a:chOff x="0" y="7637780"/>
            <a:chExt cx="4575175" cy="29902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637780"/>
              <a:ext cx="4574794" cy="16512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174" y="7998206"/>
              <a:ext cx="3515995" cy="714375"/>
            </a:xfrm>
            <a:custGeom>
              <a:avLst/>
              <a:gdLst/>
              <a:ahLst/>
              <a:cxnLst/>
              <a:rect l="l" t="t" r="r" b="b"/>
              <a:pathLst>
                <a:path w="3515995" h="714375">
                  <a:moveTo>
                    <a:pt x="371649" y="377317"/>
                  </a:moveTo>
                  <a:lnTo>
                    <a:pt x="299707" y="377317"/>
                  </a:lnTo>
                  <a:lnTo>
                    <a:pt x="286162" y="419413"/>
                  </a:lnTo>
                  <a:lnTo>
                    <a:pt x="268730" y="459962"/>
                  </a:lnTo>
                  <a:lnTo>
                    <a:pt x="247409" y="498939"/>
                  </a:lnTo>
                  <a:lnTo>
                    <a:pt x="222199" y="536321"/>
                  </a:lnTo>
                  <a:lnTo>
                    <a:pt x="190384" y="576564"/>
                  </a:lnTo>
                  <a:lnTo>
                    <a:pt x="157302" y="610997"/>
                  </a:lnTo>
                  <a:lnTo>
                    <a:pt x="113477" y="647366"/>
                  </a:lnTo>
                  <a:lnTo>
                    <a:pt x="59575" y="683641"/>
                  </a:lnTo>
                  <a:lnTo>
                    <a:pt x="75487" y="689139"/>
                  </a:lnTo>
                  <a:lnTo>
                    <a:pt x="89411" y="695150"/>
                  </a:lnTo>
                  <a:lnTo>
                    <a:pt x="101348" y="701661"/>
                  </a:lnTo>
                  <a:lnTo>
                    <a:pt x="111302" y="708660"/>
                  </a:lnTo>
                  <a:lnTo>
                    <a:pt x="115620" y="712343"/>
                  </a:lnTo>
                  <a:lnTo>
                    <a:pt x="120192" y="713867"/>
                  </a:lnTo>
                  <a:lnTo>
                    <a:pt x="129882" y="713105"/>
                  </a:lnTo>
                  <a:lnTo>
                    <a:pt x="134594" y="711200"/>
                  </a:lnTo>
                  <a:lnTo>
                    <a:pt x="139179" y="707644"/>
                  </a:lnTo>
                  <a:lnTo>
                    <a:pt x="176152" y="679733"/>
                  </a:lnTo>
                  <a:lnTo>
                    <a:pt x="211862" y="647239"/>
                  </a:lnTo>
                  <a:lnTo>
                    <a:pt x="246308" y="610149"/>
                  </a:lnTo>
                  <a:lnTo>
                    <a:pt x="279488" y="568452"/>
                  </a:lnTo>
                  <a:lnTo>
                    <a:pt x="305442" y="529042"/>
                  </a:lnTo>
                  <a:lnTo>
                    <a:pt x="328877" y="485679"/>
                  </a:lnTo>
                  <a:lnTo>
                    <a:pt x="349795" y="438364"/>
                  </a:lnTo>
                  <a:lnTo>
                    <a:pt x="368198" y="387096"/>
                  </a:lnTo>
                  <a:lnTo>
                    <a:pt x="371649" y="377317"/>
                  </a:lnTo>
                  <a:close/>
                </a:path>
                <a:path w="3515995" h="714375">
                  <a:moveTo>
                    <a:pt x="331228" y="308864"/>
                  </a:moveTo>
                  <a:lnTo>
                    <a:pt x="328803" y="308991"/>
                  </a:lnTo>
                  <a:lnTo>
                    <a:pt x="325691" y="309245"/>
                  </a:lnTo>
                  <a:lnTo>
                    <a:pt x="323062" y="310261"/>
                  </a:lnTo>
                  <a:lnTo>
                    <a:pt x="320929" y="311785"/>
                  </a:lnTo>
                  <a:lnTo>
                    <a:pt x="315787" y="314622"/>
                  </a:lnTo>
                  <a:lnTo>
                    <a:pt x="70221" y="337839"/>
                  </a:lnTo>
                  <a:lnTo>
                    <a:pt x="19066" y="340229"/>
                  </a:lnTo>
                  <a:lnTo>
                    <a:pt x="0" y="340233"/>
                  </a:lnTo>
                  <a:lnTo>
                    <a:pt x="2890" y="358546"/>
                  </a:lnTo>
                  <a:lnTo>
                    <a:pt x="10947" y="400812"/>
                  </a:lnTo>
                  <a:lnTo>
                    <a:pt x="14617" y="404114"/>
                  </a:lnTo>
                  <a:lnTo>
                    <a:pt x="20116" y="403098"/>
                  </a:lnTo>
                  <a:lnTo>
                    <a:pt x="69789" y="397002"/>
                  </a:lnTo>
                  <a:lnTo>
                    <a:pt x="90189" y="394811"/>
                  </a:lnTo>
                  <a:lnTo>
                    <a:pt x="107632" y="393192"/>
                  </a:lnTo>
                  <a:lnTo>
                    <a:pt x="299707" y="377317"/>
                  </a:lnTo>
                  <a:lnTo>
                    <a:pt x="371649" y="377317"/>
                  </a:lnTo>
                  <a:lnTo>
                    <a:pt x="372008" y="376301"/>
                  </a:lnTo>
                  <a:lnTo>
                    <a:pt x="375500" y="369062"/>
                  </a:lnTo>
                  <a:lnTo>
                    <a:pt x="378675" y="365252"/>
                  </a:lnTo>
                  <a:lnTo>
                    <a:pt x="383336" y="360553"/>
                  </a:lnTo>
                  <a:lnTo>
                    <a:pt x="385483" y="355981"/>
                  </a:lnTo>
                  <a:lnTo>
                    <a:pt x="360946" y="324754"/>
                  </a:lnTo>
                  <a:lnTo>
                    <a:pt x="334581" y="309499"/>
                  </a:lnTo>
                  <a:lnTo>
                    <a:pt x="331228" y="308864"/>
                  </a:lnTo>
                  <a:close/>
                </a:path>
                <a:path w="3515995" h="714375">
                  <a:moveTo>
                    <a:pt x="852322" y="225933"/>
                  </a:moveTo>
                  <a:lnTo>
                    <a:pt x="848004" y="226314"/>
                  </a:lnTo>
                  <a:lnTo>
                    <a:pt x="823733" y="229481"/>
                  </a:lnTo>
                  <a:lnTo>
                    <a:pt x="801790" y="232124"/>
                  </a:lnTo>
                  <a:lnTo>
                    <a:pt x="645180" y="245447"/>
                  </a:lnTo>
                  <a:lnTo>
                    <a:pt x="601427" y="247249"/>
                  </a:lnTo>
                  <a:lnTo>
                    <a:pt x="581634" y="247269"/>
                  </a:lnTo>
                  <a:lnTo>
                    <a:pt x="583067" y="262651"/>
                  </a:lnTo>
                  <a:lnTo>
                    <a:pt x="584681" y="276225"/>
                  </a:lnTo>
                  <a:lnTo>
                    <a:pt x="586472" y="287988"/>
                  </a:lnTo>
                  <a:lnTo>
                    <a:pt x="588441" y="297942"/>
                  </a:lnTo>
                  <a:lnTo>
                    <a:pt x="589610" y="305689"/>
                  </a:lnTo>
                  <a:lnTo>
                    <a:pt x="592442" y="309372"/>
                  </a:lnTo>
                  <a:lnTo>
                    <a:pt x="596938" y="308991"/>
                  </a:lnTo>
                  <a:lnTo>
                    <a:pt x="612421" y="306828"/>
                  </a:lnTo>
                  <a:lnTo>
                    <a:pt x="629708" y="304736"/>
                  </a:lnTo>
                  <a:lnTo>
                    <a:pt x="648803" y="302740"/>
                  </a:lnTo>
                  <a:lnTo>
                    <a:pt x="774827" y="292227"/>
                  </a:lnTo>
                  <a:lnTo>
                    <a:pt x="849909" y="287020"/>
                  </a:lnTo>
                  <a:lnTo>
                    <a:pt x="850925" y="286893"/>
                  </a:lnTo>
                  <a:lnTo>
                    <a:pt x="851941" y="286893"/>
                  </a:lnTo>
                  <a:lnTo>
                    <a:pt x="857021" y="286385"/>
                  </a:lnTo>
                  <a:lnTo>
                    <a:pt x="859180" y="282702"/>
                  </a:lnTo>
                  <a:lnTo>
                    <a:pt x="858672" y="275590"/>
                  </a:lnTo>
                  <a:lnTo>
                    <a:pt x="858545" y="268732"/>
                  </a:lnTo>
                  <a:lnTo>
                    <a:pt x="858291" y="261874"/>
                  </a:lnTo>
                  <a:lnTo>
                    <a:pt x="857656" y="254762"/>
                  </a:lnTo>
                  <a:lnTo>
                    <a:pt x="857148" y="247777"/>
                  </a:lnTo>
                  <a:lnTo>
                    <a:pt x="856259" y="240919"/>
                  </a:lnTo>
                  <a:lnTo>
                    <a:pt x="855243" y="234061"/>
                  </a:lnTo>
                  <a:lnTo>
                    <a:pt x="854735" y="228473"/>
                  </a:lnTo>
                  <a:lnTo>
                    <a:pt x="852322" y="225933"/>
                  </a:lnTo>
                  <a:close/>
                </a:path>
                <a:path w="3515995" h="714375">
                  <a:moveTo>
                    <a:pt x="896896" y="402717"/>
                  </a:moveTo>
                  <a:lnTo>
                    <a:pt x="824763" y="402717"/>
                  </a:lnTo>
                  <a:lnTo>
                    <a:pt x="812816" y="437582"/>
                  </a:lnTo>
                  <a:lnTo>
                    <a:pt x="796977" y="471138"/>
                  </a:lnTo>
                  <a:lnTo>
                    <a:pt x="753618" y="534416"/>
                  </a:lnTo>
                  <a:lnTo>
                    <a:pt x="725452" y="564705"/>
                  </a:lnTo>
                  <a:lnTo>
                    <a:pt x="693781" y="592899"/>
                  </a:lnTo>
                  <a:lnTo>
                    <a:pt x="658606" y="618998"/>
                  </a:lnTo>
                  <a:lnTo>
                    <a:pt x="619925" y="643001"/>
                  </a:lnTo>
                  <a:lnTo>
                    <a:pt x="635603" y="648120"/>
                  </a:lnTo>
                  <a:lnTo>
                    <a:pt x="649431" y="653764"/>
                  </a:lnTo>
                  <a:lnTo>
                    <a:pt x="661410" y="659931"/>
                  </a:lnTo>
                  <a:lnTo>
                    <a:pt x="671537" y="666623"/>
                  </a:lnTo>
                  <a:lnTo>
                    <a:pt x="676211" y="670433"/>
                  </a:lnTo>
                  <a:lnTo>
                    <a:pt x="680275" y="672211"/>
                  </a:lnTo>
                  <a:lnTo>
                    <a:pt x="726862" y="644380"/>
                  </a:lnTo>
                  <a:lnTo>
                    <a:pt x="756553" y="620315"/>
                  </a:lnTo>
                  <a:lnTo>
                    <a:pt x="806653" y="568960"/>
                  </a:lnTo>
                  <a:lnTo>
                    <a:pt x="830650" y="536575"/>
                  </a:lnTo>
                  <a:lnTo>
                    <a:pt x="852805" y="499999"/>
                  </a:lnTo>
                  <a:lnTo>
                    <a:pt x="873111" y="459232"/>
                  </a:lnTo>
                  <a:lnTo>
                    <a:pt x="891565" y="414274"/>
                  </a:lnTo>
                  <a:lnTo>
                    <a:pt x="895063" y="406128"/>
                  </a:lnTo>
                  <a:lnTo>
                    <a:pt x="896896" y="402717"/>
                  </a:lnTo>
                  <a:close/>
                </a:path>
                <a:path w="3515995" h="714375">
                  <a:moveTo>
                    <a:pt x="861720" y="333375"/>
                  </a:moveTo>
                  <a:lnTo>
                    <a:pt x="857656" y="333629"/>
                  </a:lnTo>
                  <a:lnTo>
                    <a:pt x="855497" y="334899"/>
                  </a:lnTo>
                  <a:lnTo>
                    <a:pt x="853084" y="337185"/>
                  </a:lnTo>
                  <a:lnTo>
                    <a:pt x="847631" y="340280"/>
                  </a:lnTo>
                  <a:lnTo>
                    <a:pt x="615379" y="362598"/>
                  </a:lnTo>
                  <a:lnTo>
                    <a:pt x="566282" y="364642"/>
                  </a:lnTo>
                  <a:lnTo>
                    <a:pt x="544834" y="364642"/>
                  </a:lnTo>
                  <a:lnTo>
                    <a:pt x="548203" y="384556"/>
                  </a:lnTo>
                  <a:lnTo>
                    <a:pt x="550906" y="399192"/>
                  </a:lnTo>
                  <a:lnTo>
                    <a:pt x="553288" y="410408"/>
                  </a:lnTo>
                  <a:lnTo>
                    <a:pt x="555231" y="417576"/>
                  </a:lnTo>
                  <a:lnTo>
                    <a:pt x="556831" y="424180"/>
                  </a:lnTo>
                  <a:lnTo>
                    <a:pt x="559714" y="427355"/>
                  </a:lnTo>
                  <a:lnTo>
                    <a:pt x="563867" y="426974"/>
                  </a:lnTo>
                  <a:lnTo>
                    <a:pt x="582008" y="424570"/>
                  </a:lnTo>
                  <a:lnTo>
                    <a:pt x="601303" y="422322"/>
                  </a:lnTo>
                  <a:lnTo>
                    <a:pt x="621756" y="420241"/>
                  </a:lnTo>
                  <a:lnTo>
                    <a:pt x="824763" y="402717"/>
                  </a:lnTo>
                  <a:lnTo>
                    <a:pt x="896896" y="402717"/>
                  </a:lnTo>
                  <a:lnTo>
                    <a:pt x="898883" y="399018"/>
                  </a:lnTo>
                  <a:lnTo>
                    <a:pt x="903013" y="392932"/>
                  </a:lnTo>
                  <a:lnTo>
                    <a:pt x="907440" y="387858"/>
                  </a:lnTo>
                  <a:lnTo>
                    <a:pt x="911123" y="384556"/>
                  </a:lnTo>
                  <a:lnTo>
                    <a:pt x="912901" y="381000"/>
                  </a:lnTo>
                  <a:lnTo>
                    <a:pt x="912520" y="377190"/>
                  </a:lnTo>
                  <a:lnTo>
                    <a:pt x="912266" y="373380"/>
                  </a:lnTo>
                  <a:lnTo>
                    <a:pt x="910234" y="369824"/>
                  </a:lnTo>
                  <a:lnTo>
                    <a:pt x="906424" y="366522"/>
                  </a:lnTo>
                  <a:lnTo>
                    <a:pt x="904337" y="364642"/>
                  </a:lnTo>
                  <a:lnTo>
                    <a:pt x="566282" y="364642"/>
                  </a:lnTo>
                  <a:lnTo>
                    <a:pt x="904308" y="364617"/>
                  </a:lnTo>
                  <a:lnTo>
                    <a:pt x="898088" y="359015"/>
                  </a:lnTo>
                  <a:lnTo>
                    <a:pt x="888882" y="351520"/>
                  </a:lnTo>
                  <a:lnTo>
                    <a:pt x="878795" y="344001"/>
                  </a:lnTo>
                  <a:lnTo>
                    <a:pt x="867816" y="336423"/>
                  </a:lnTo>
                  <a:lnTo>
                    <a:pt x="864514" y="334264"/>
                  </a:lnTo>
                  <a:lnTo>
                    <a:pt x="861720" y="333375"/>
                  </a:lnTo>
                  <a:close/>
                </a:path>
                <a:path w="3515995" h="714375">
                  <a:moveTo>
                    <a:pt x="1441348" y="248920"/>
                  </a:moveTo>
                  <a:lnTo>
                    <a:pt x="1413630" y="288813"/>
                  </a:lnTo>
                  <a:lnTo>
                    <a:pt x="1386103" y="323850"/>
                  </a:lnTo>
                  <a:lnTo>
                    <a:pt x="1352035" y="361267"/>
                  </a:lnTo>
                  <a:lnTo>
                    <a:pt x="1307490" y="405638"/>
                  </a:lnTo>
                  <a:lnTo>
                    <a:pt x="1274041" y="436229"/>
                  </a:lnTo>
                  <a:lnTo>
                    <a:pt x="1244117" y="461010"/>
                  </a:lnTo>
                  <a:lnTo>
                    <a:pt x="1207700" y="487648"/>
                  </a:lnTo>
                  <a:lnTo>
                    <a:pt x="1162710" y="517144"/>
                  </a:lnTo>
                  <a:lnTo>
                    <a:pt x="1113043" y="541914"/>
                  </a:lnTo>
                  <a:lnTo>
                    <a:pt x="1093114" y="549656"/>
                  </a:lnTo>
                  <a:lnTo>
                    <a:pt x="1103730" y="564348"/>
                  </a:lnTo>
                  <a:lnTo>
                    <a:pt x="1140485" y="605282"/>
                  </a:lnTo>
                  <a:lnTo>
                    <a:pt x="1147343" y="610489"/>
                  </a:lnTo>
                  <a:lnTo>
                    <a:pt x="1152804" y="609981"/>
                  </a:lnTo>
                  <a:lnTo>
                    <a:pt x="1155852" y="607949"/>
                  </a:lnTo>
                  <a:lnTo>
                    <a:pt x="1159281" y="604266"/>
                  </a:lnTo>
                  <a:lnTo>
                    <a:pt x="1163948" y="599386"/>
                  </a:lnTo>
                  <a:lnTo>
                    <a:pt x="1171092" y="593137"/>
                  </a:lnTo>
                  <a:lnTo>
                    <a:pt x="1180712" y="585531"/>
                  </a:lnTo>
                  <a:lnTo>
                    <a:pt x="1192809" y="576580"/>
                  </a:lnTo>
                  <a:lnTo>
                    <a:pt x="1236078" y="546671"/>
                  </a:lnTo>
                  <a:lnTo>
                    <a:pt x="1275788" y="517144"/>
                  </a:lnTo>
                  <a:lnTo>
                    <a:pt x="1311949" y="487997"/>
                  </a:lnTo>
                  <a:lnTo>
                    <a:pt x="1344574" y="459232"/>
                  </a:lnTo>
                  <a:lnTo>
                    <a:pt x="1378217" y="427327"/>
                  </a:lnTo>
                  <a:lnTo>
                    <a:pt x="1408264" y="396208"/>
                  </a:lnTo>
                  <a:lnTo>
                    <a:pt x="1434692" y="365898"/>
                  </a:lnTo>
                  <a:lnTo>
                    <a:pt x="1462557" y="329311"/>
                  </a:lnTo>
                  <a:lnTo>
                    <a:pt x="1464970" y="323596"/>
                  </a:lnTo>
                  <a:lnTo>
                    <a:pt x="1464678" y="319278"/>
                  </a:lnTo>
                  <a:lnTo>
                    <a:pt x="1464462" y="317119"/>
                  </a:lnTo>
                  <a:lnTo>
                    <a:pt x="1463319" y="313817"/>
                  </a:lnTo>
                  <a:lnTo>
                    <a:pt x="1461287" y="309753"/>
                  </a:lnTo>
                  <a:lnTo>
                    <a:pt x="1455189" y="296158"/>
                  </a:lnTo>
                  <a:lnTo>
                    <a:pt x="1449841" y="281479"/>
                  </a:lnTo>
                  <a:lnTo>
                    <a:pt x="1445188" y="265541"/>
                  </a:lnTo>
                  <a:lnTo>
                    <a:pt x="1441348" y="248920"/>
                  </a:lnTo>
                  <a:close/>
                </a:path>
                <a:path w="3515995" h="714375">
                  <a:moveTo>
                    <a:pt x="1101750" y="235839"/>
                  </a:moveTo>
                  <a:lnTo>
                    <a:pt x="1097432" y="236220"/>
                  </a:lnTo>
                  <a:lnTo>
                    <a:pt x="1095019" y="237744"/>
                  </a:lnTo>
                  <a:lnTo>
                    <a:pt x="1093114" y="240665"/>
                  </a:lnTo>
                  <a:lnTo>
                    <a:pt x="1082799" y="253740"/>
                  </a:lnTo>
                  <a:lnTo>
                    <a:pt x="1073746" y="265541"/>
                  </a:lnTo>
                  <a:lnTo>
                    <a:pt x="1065932" y="276080"/>
                  </a:lnTo>
                  <a:lnTo>
                    <a:pt x="1059332" y="285369"/>
                  </a:lnTo>
                  <a:lnTo>
                    <a:pt x="1090215" y="302083"/>
                  </a:lnTo>
                  <a:lnTo>
                    <a:pt x="1119800" y="320595"/>
                  </a:lnTo>
                  <a:lnTo>
                    <a:pt x="1148075" y="340893"/>
                  </a:lnTo>
                  <a:lnTo>
                    <a:pt x="1175029" y="362966"/>
                  </a:lnTo>
                  <a:lnTo>
                    <a:pt x="1178077" y="365506"/>
                  </a:lnTo>
                  <a:lnTo>
                    <a:pt x="1180363" y="366776"/>
                  </a:lnTo>
                  <a:lnTo>
                    <a:pt x="1210311" y="331089"/>
                  </a:lnTo>
                  <a:lnTo>
                    <a:pt x="1217955" y="319278"/>
                  </a:lnTo>
                  <a:lnTo>
                    <a:pt x="1219860" y="316484"/>
                  </a:lnTo>
                  <a:lnTo>
                    <a:pt x="1220622" y="314071"/>
                  </a:lnTo>
                  <a:lnTo>
                    <a:pt x="1220368" y="310261"/>
                  </a:lnTo>
                  <a:lnTo>
                    <a:pt x="1218590" y="307975"/>
                  </a:lnTo>
                  <a:lnTo>
                    <a:pt x="1187493" y="284075"/>
                  </a:lnTo>
                  <a:lnTo>
                    <a:pt x="1133633" y="250547"/>
                  </a:lnTo>
                  <a:lnTo>
                    <a:pt x="1104163" y="236474"/>
                  </a:lnTo>
                  <a:lnTo>
                    <a:pt x="1101750" y="235839"/>
                  </a:lnTo>
                  <a:close/>
                </a:path>
                <a:path w="3515995" h="714375">
                  <a:moveTo>
                    <a:pt x="1922181" y="240284"/>
                  </a:moveTo>
                  <a:lnTo>
                    <a:pt x="1848510" y="240284"/>
                  </a:lnTo>
                  <a:lnTo>
                    <a:pt x="1829134" y="278469"/>
                  </a:lnTo>
                  <a:lnTo>
                    <a:pt x="1807886" y="314769"/>
                  </a:lnTo>
                  <a:lnTo>
                    <a:pt x="1784734" y="349297"/>
                  </a:lnTo>
                  <a:lnTo>
                    <a:pt x="1759737" y="382016"/>
                  </a:lnTo>
                  <a:lnTo>
                    <a:pt x="1723653" y="422624"/>
                  </a:lnTo>
                  <a:lnTo>
                    <a:pt x="1688236" y="456946"/>
                  </a:lnTo>
                  <a:lnTo>
                    <a:pt x="1640611" y="495077"/>
                  </a:lnTo>
                  <a:lnTo>
                    <a:pt x="1583842" y="533019"/>
                  </a:lnTo>
                  <a:lnTo>
                    <a:pt x="1598461" y="540164"/>
                  </a:lnTo>
                  <a:lnTo>
                    <a:pt x="1611258" y="547703"/>
                  </a:lnTo>
                  <a:lnTo>
                    <a:pt x="1622222" y="555646"/>
                  </a:lnTo>
                  <a:lnTo>
                    <a:pt x="1631340" y="564007"/>
                  </a:lnTo>
                  <a:lnTo>
                    <a:pt x="1634134" y="566928"/>
                  </a:lnTo>
                  <a:lnTo>
                    <a:pt x="1637309" y="568325"/>
                  </a:lnTo>
                  <a:lnTo>
                    <a:pt x="1640738" y="567944"/>
                  </a:lnTo>
                  <a:lnTo>
                    <a:pt x="1642516" y="567817"/>
                  </a:lnTo>
                  <a:lnTo>
                    <a:pt x="1646453" y="566166"/>
                  </a:lnTo>
                  <a:lnTo>
                    <a:pt x="1688380" y="536969"/>
                  </a:lnTo>
                  <a:lnTo>
                    <a:pt x="1722938" y="508501"/>
                  </a:lnTo>
                  <a:lnTo>
                    <a:pt x="1756332" y="477449"/>
                  </a:lnTo>
                  <a:lnTo>
                    <a:pt x="1788544" y="443800"/>
                  </a:lnTo>
                  <a:lnTo>
                    <a:pt x="1819554" y="407543"/>
                  </a:lnTo>
                  <a:lnTo>
                    <a:pt x="1930266" y="407543"/>
                  </a:lnTo>
                  <a:lnTo>
                    <a:pt x="1895057" y="382621"/>
                  </a:lnTo>
                  <a:lnTo>
                    <a:pt x="1855622" y="356997"/>
                  </a:lnTo>
                  <a:lnTo>
                    <a:pt x="1872148" y="330995"/>
                  </a:lnTo>
                  <a:lnTo>
                    <a:pt x="1887626" y="304815"/>
                  </a:lnTo>
                  <a:lnTo>
                    <a:pt x="1902075" y="278431"/>
                  </a:lnTo>
                  <a:lnTo>
                    <a:pt x="1915439" y="251968"/>
                  </a:lnTo>
                  <a:lnTo>
                    <a:pt x="1919247" y="244893"/>
                  </a:lnTo>
                  <a:lnTo>
                    <a:pt x="1922181" y="240284"/>
                  </a:lnTo>
                  <a:close/>
                </a:path>
                <a:path w="3515995" h="714375">
                  <a:moveTo>
                    <a:pt x="1930266" y="407543"/>
                  </a:moveTo>
                  <a:lnTo>
                    <a:pt x="1819554" y="407543"/>
                  </a:lnTo>
                  <a:lnTo>
                    <a:pt x="1860083" y="435713"/>
                  </a:lnTo>
                  <a:lnTo>
                    <a:pt x="1898421" y="465169"/>
                  </a:lnTo>
                  <a:lnTo>
                    <a:pt x="1934568" y="495911"/>
                  </a:lnTo>
                  <a:lnTo>
                    <a:pt x="1968525" y="527939"/>
                  </a:lnTo>
                  <a:lnTo>
                    <a:pt x="1971700" y="530479"/>
                  </a:lnTo>
                  <a:lnTo>
                    <a:pt x="1974367" y="531749"/>
                  </a:lnTo>
                  <a:lnTo>
                    <a:pt x="1976399" y="531495"/>
                  </a:lnTo>
                  <a:lnTo>
                    <a:pt x="1978558" y="531368"/>
                  </a:lnTo>
                  <a:lnTo>
                    <a:pt x="2007520" y="499237"/>
                  </a:lnTo>
                  <a:lnTo>
                    <a:pt x="2018436" y="482727"/>
                  </a:lnTo>
                  <a:lnTo>
                    <a:pt x="2018182" y="480441"/>
                  </a:lnTo>
                  <a:lnTo>
                    <a:pt x="2018055" y="478282"/>
                  </a:lnTo>
                  <a:lnTo>
                    <a:pt x="2016404" y="475869"/>
                  </a:lnTo>
                  <a:lnTo>
                    <a:pt x="2013483" y="473329"/>
                  </a:lnTo>
                  <a:lnTo>
                    <a:pt x="1973976" y="440775"/>
                  </a:lnTo>
                  <a:lnTo>
                    <a:pt x="1934505" y="410543"/>
                  </a:lnTo>
                  <a:lnTo>
                    <a:pt x="1930266" y="407543"/>
                  </a:lnTo>
                  <a:close/>
                </a:path>
                <a:path w="3515995" h="714375">
                  <a:moveTo>
                    <a:pt x="1890547" y="170942"/>
                  </a:moveTo>
                  <a:lnTo>
                    <a:pt x="1886737" y="171196"/>
                  </a:lnTo>
                  <a:lnTo>
                    <a:pt x="1884832" y="172085"/>
                  </a:lnTo>
                  <a:lnTo>
                    <a:pt x="1883054" y="173609"/>
                  </a:lnTo>
                  <a:lnTo>
                    <a:pt x="1877648" y="176252"/>
                  </a:lnTo>
                  <a:lnTo>
                    <a:pt x="1672113" y="195939"/>
                  </a:lnTo>
                  <a:lnTo>
                    <a:pt x="1627119" y="198657"/>
                  </a:lnTo>
                  <a:lnTo>
                    <a:pt x="1610766" y="199136"/>
                  </a:lnTo>
                  <a:lnTo>
                    <a:pt x="1612411" y="215780"/>
                  </a:lnTo>
                  <a:lnTo>
                    <a:pt x="1614497" y="230473"/>
                  </a:lnTo>
                  <a:lnTo>
                    <a:pt x="1617035" y="243212"/>
                  </a:lnTo>
                  <a:lnTo>
                    <a:pt x="1620062" y="254097"/>
                  </a:lnTo>
                  <a:lnTo>
                    <a:pt x="1621688" y="260350"/>
                  </a:lnTo>
                  <a:lnTo>
                    <a:pt x="1624355" y="263144"/>
                  </a:lnTo>
                  <a:lnTo>
                    <a:pt x="1627784" y="262509"/>
                  </a:lnTo>
                  <a:lnTo>
                    <a:pt x="1649025" y="259276"/>
                  </a:lnTo>
                  <a:lnTo>
                    <a:pt x="1670075" y="256460"/>
                  </a:lnTo>
                  <a:lnTo>
                    <a:pt x="1690935" y="254097"/>
                  </a:lnTo>
                  <a:lnTo>
                    <a:pt x="1848510" y="240284"/>
                  </a:lnTo>
                  <a:lnTo>
                    <a:pt x="1922181" y="240284"/>
                  </a:lnTo>
                  <a:lnTo>
                    <a:pt x="1923424" y="238331"/>
                  </a:lnTo>
                  <a:lnTo>
                    <a:pt x="1927958" y="232269"/>
                  </a:lnTo>
                  <a:lnTo>
                    <a:pt x="1932838" y="226695"/>
                  </a:lnTo>
                  <a:lnTo>
                    <a:pt x="1937283" y="222885"/>
                  </a:lnTo>
                  <a:lnTo>
                    <a:pt x="1939315" y="219202"/>
                  </a:lnTo>
                  <a:lnTo>
                    <a:pt x="1907436" y="181163"/>
                  </a:lnTo>
                  <a:lnTo>
                    <a:pt x="1893722" y="172085"/>
                  </a:lnTo>
                  <a:lnTo>
                    <a:pt x="1890547" y="170942"/>
                  </a:lnTo>
                  <a:close/>
                </a:path>
                <a:path w="3515995" h="714375">
                  <a:moveTo>
                    <a:pt x="2322982" y="257175"/>
                  </a:moveTo>
                  <a:lnTo>
                    <a:pt x="2288565" y="273812"/>
                  </a:lnTo>
                  <a:lnTo>
                    <a:pt x="2274214" y="314706"/>
                  </a:lnTo>
                  <a:lnTo>
                    <a:pt x="2275903" y="324566"/>
                  </a:lnTo>
                  <a:lnTo>
                    <a:pt x="2299921" y="356171"/>
                  </a:lnTo>
                  <a:lnTo>
                    <a:pt x="2331872" y="363601"/>
                  </a:lnTo>
                  <a:lnTo>
                    <a:pt x="2341661" y="361910"/>
                  </a:lnTo>
                  <a:lnTo>
                    <a:pt x="2373264" y="337786"/>
                  </a:lnTo>
                  <a:lnTo>
                    <a:pt x="2380640" y="305943"/>
                  </a:lnTo>
                  <a:lnTo>
                    <a:pt x="2378949" y="296082"/>
                  </a:lnTo>
                  <a:lnTo>
                    <a:pt x="2354825" y="264479"/>
                  </a:lnTo>
                  <a:lnTo>
                    <a:pt x="2322982" y="257175"/>
                  </a:lnTo>
                  <a:close/>
                </a:path>
                <a:path w="3515995" h="714375">
                  <a:moveTo>
                    <a:pt x="2747035" y="154559"/>
                  </a:moveTo>
                  <a:lnTo>
                    <a:pt x="2737052" y="211369"/>
                  </a:lnTo>
                  <a:lnTo>
                    <a:pt x="2710713" y="281493"/>
                  </a:lnTo>
                  <a:lnTo>
                    <a:pt x="2687472" y="324913"/>
                  </a:lnTo>
                  <a:lnTo>
                    <a:pt x="2659659" y="365452"/>
                  </a:lnTo>
                  <a:lnTo>
                    <a:pt x="2627274" y="403098"/>
                  </a:lnTo>
                  <a:lnTo>
                    <a:pt x="2641607" y="406790"/>
                  </a:lnTo>
                  <a:lnTo>
                    <a:pt x="2654500" y="411210"/>
                  </a:lnTo>
                  <a:lnTo>
                    <a:pt x="2665939" y="416367"/>
                  </a:lnTo>
                  <a:lnTo>
                    <a:pt x="2675915" y="422275"/>
                  </a:lnTo>
                  <a:lnTo>
                    <a:pt x="2680360" y="425450"/>
                  </a:lnTo>
                  <a:lnTo>
                    <a:pt x="2684551" y="426847"/>
                  </a:lnTo>
                  <a:lnTo>
                    <a:pt x="2688488" y="426466"/>
                  </a:lnTo>
                  <a:lnTo>
                    <a:pt x="2693695" y="426085"/>
                  </a:lnTo>
                  <a:lnTo>
                    <a:pt x="2698521" y="422910"/>
                  </a:lnTo>
                  <a:lnTo>
                    <a:pt x="2731227" y="377932"/>
                  </a:lnTo>
                  <a:lnTo>
                    <a:pt x="2757131" y="333502"/>
                  </a:lnTo>
                  <a:lnTo>
                    <a:pt x="2780654" y="283928"/>
                  </a:lnTo>
                  <a:lnTo>
                    <a:pt x="2801772" y="229235"/>
                  </a:lnTo>
                  <a:lnTo>
                    <a:pt x="2806108" y="217398"/>
                  </a:lnTo>
                  <a:lnTo>
                    <a:pt x="2810170" y="207787"/>
                  </a:lnTo>
                  <a:lnTo>
                    <a:pt x="2813970" y="200392"/>
                  </a:lnTo>
                  <a:lnTo>
                    <a:pt x="2817520" y="195199"/>
                  </a:lnTo>
                  <a:lnTo>
                    <a:pt x="2820949" y="191516"/>
                  </a:lnTo>
                  <a:lnTo>
                    <a:pt x="2822473" y="187706"/>
                  </a:lnTo>
                  <a:lnTo>
                    <a:pt x="2822092" y="184150"/>
                  </a:lnTo>
                  <a:lnTo>
                    <a:pt x="2821838" y="180340"/>
                  </a:lnTo>
                  <a:lnTo>
                    <a:pt x="2819425" y="177673"/>
                  </a:lnTo>
                  <a:lnTo>
                    <a:pt x="2814853" y="176149"/>
                  </a:lnTo>
                  <a:lnTo>
                    <a:pt x="2802399" y="171239"/>
                  </a:lnTo>
                  <a:lnTo>
                    <a:pt x="2786945" y="166020"/>
                  </a:lnTo>
                  <a:lnTo>
                    <a:pt x="2768490" y="160468"/>
                  </a:lnTo>
                  <a:lnTo>
                    <a:pt x="2747035" y="154559"/>
                  </a:lnTo>
                  <a:close/>
                </a:path>
                <a:path w="3515995" h="714375">
                  <a:moveTo>
                    <a:pt x="2931947" y="142367"/>
                  </a:moveTo>
                  <a:lnTo>
                    <a:pt x="2929534" y="142621"/>
                  </a:lnTo>
                  <a:lnTo>
                    <a:pt x="2927248" y="142748"/>
                  </a:lnTo>
                  <a:lnTo>
                    <a:pt x="2924835" y="144018"/>
                  </a:lnTo>
                  <a:lnTo>
                    <a:pt x="2922168" y="146304"/>
                  </a:lnTo>
                  <a:lnTo>
                    <a:pt x="2914421" y="152654"/>
                  </a:lnTo>
                  <a:lnTo>
                    <a:pt x="2907055" y="158496"/>
                  </a:lnTo>
                  <a:lnTo>
                    <a:pt x="2892672" y="170243"/>
                  </a:lnTo>
                  <a:lnTo>
                    <a:pt x="2882290" y="178562"/>
                  </a:lnTo>
                  <a:lnTo>
                    <a:pt x="2914248" y="209866"/>
                  </a:lnTo>
                  <a:lnTo>
                    <a:pt x="2945048" y="245116"/>
                  </a:lnTo>
                  <a:lnTo>
                    <a:pt x="2974690" y="284321"/>
                  </a:lnTo>
                  <a:lnTo>
                    <a:pt x="3003174" y="327495"/>
                  </a:lnTo>
                  <a:lnTo>
                    <a:pt x="3030499" y="374650"/>
                  </a:lnTo>
                  <a:lnTo>
                    <a:pt x="3032277" y="378841"/>
                  </a:lnTo>
                  <a:lnTo>
                    <a:pt x="3034690" y="380746"/>
                  </a:lnTo>
                  <a:lnTo>
                    <a:pt x="3076570" y="354560"/>
                  </a:lnTo>
                  <a:lnTo>
                    <a:pt x="3090443" y="340614"/>
                  </a:lnTo>
                  <a:lnTo>
                    <a:pt x="3090189" y="337566"/>
                  </a:lnTo>
                  <a:lnTo>
                    <a:pt x="3089935" y="334899"/>
                  </a:lnTo>
                  <a:lnTo>
                    <a:pt x="3089046" y="332486"/>
                  </a:lnTo>
                  <a:lnTo>
                    <a:pt x="3087522" y="330200"/>
                  </a:lnTo>
                  <a:lnTo>
                    <a:pt x="3062148" y="288139"/>
                  </a:lnTo>
                  <a:lnTo>
                    <a:pt x="3034495" y="248682"/>
                  </a:lnTo>
                  <a:lnTo>
                    <a:pt x="3004568" y="211840"/>
                  </a:lnTo>
                  <a:lnTo>
                    <a:pt x="2972373" y="177625"/>
                  </a:lnTo>
                  <a:lnTo>
                    <a:pt x="2937916" y="146050"/>
                  </a:lnTo>
                  <a:lnTo>
                    <a:pt x="2934741" y="143510"/>
                  </a:lnTo>
                  <a:lnTo>
                    <a:pt x="2931947" y="142367"/>
                  </a:lnTo>
                  <a:close/>
                </a:path>
                <a:path w="3515995" h="714375">
                  <a:moveTo>
                    <a:pt x="3036214" y="43307"/>
                  </a:moveTo>
                  <a:lnTo>
                    <a:pt x="2999003" y="60452"/>
                  </a:lnTo>
                  <a:lnTo>
                    <a:pt x="2983636" y="104902"/>
                  </a:lnTo>
                  <a:lnTo>
                    <a:pt x="2985398" y="115591"/>
                  </a:lnTo>
                  <a:lnTo>
                    <a:pt x="3011235" y="149492"/>
                  </a:lnTo>
                  <a:lnTo>
                    <a:pt x="3045739" y="157226"/>
                  </a:lnTo>
                  <a:lnTo>
                    <a:pt x="3056433" y="155412"/>
                  </a:lnTo>
                  <a:lnTo>
                    <a:pt x="3066234" y="151860"/>
                  </a:lnTo>
                  <a:lnTo>
                    <a:pt x="3075153" y="146546"/>
                  </a:lnTo>
                  <a:lnTo>
                    <a:pt x="3083204" y="139446"/>
                  </a:lnTo>
                  <a:lnTo>
                    <a:pt x="3088670" y="132461"/>
                  </a:lnTo>
                  <a:lnTo>
                    <a:pt x="3035325" y="132461"/>
                  </a:lnTo>
                  <a:lnTo>
                    <a:pt x="3027959" y="130429"/>
                  </a:lnTo>
                  <a:lnTo>
                    <a:pt x="3008909" y="94361"/>
                  </a:lnTo>
                  <a:lnTo>
                    <a:pt x="3010814" y="87122"/>
                  </a:lnTo>
                  <a:lnTo>
                    <a:pt x="3046882" y="68072"/>
                  </a:lnTo>
                  <a:lnTo>
                    <a:pt x="3088863" y="68072"/>
                  </a:lnTo>
                  <a:lnTo>
                    <a:pt x="3087784" y="66301"/>
                  </a:lnTo>
                  <a:lnTo>
                    <a:pt x="3080664" y="58420"/>
                  </a:lnTo>
                  <a:lnTo>
                    <a:pt x="3070950" y="50986"/>
                  </a:lnTo>
                  <a:lnTo>
                    <a:pt x="3060296" y="46005"/>
                  </a:lnTo>
                  <a:lnTo>
                    <a:pt x="3048713" y="43453"/>
                  </a:lnTo>
                  <a:lnTo>
                    <a:pt x="3036214" y="43307"/>
                  </a:lnTo>
                  <a:close/>
                </a:path>
                <a:path w="3515995" h="714375">
                  <a:moveTo>
                    <a:pt x="3088863" y="68072"/>
                  </a:moveTo>
                  <a:lnTo>
                    <a:pt x="3046882" y="68072"/>
                  </a:lnTo>
                  <a:lnTo>
                    <a:pt x="3054248" y="69977"/>
                  </a:lnTo>
                  <a:lnTo>
                    <a:pt x="3060471" y="74676"/>
                  </a:lnTo>
                  <a:lnTo>
                    <a:pt x="3073298" y="105918"/>
                  </a:lnTo>
                  <a:lnTo>
                    <a:pt x="3071266" y="113411"/>
                  </a:lnTo>
                  <a:lnTo>
                    <a:pt x="3035325" y="132461"/>
                  </a:lnTo>
                  <a:lnTo>
                    <a:pt x="3088670" y="132461"/>
                  </a:lnTo>
                  <a:lnTo>
                    <a:pt x="3090731" y="129827"/>
                  </a:lnTo>
                  <a:lnTo>
                    <a:pt x="3095793" y="119268"/>
                  </a:lnTo>
                  <a:lnTo>
                    <a:pt x="3098402" y="107781"/>
                  </a:lnTo>
                  <a:lnTo>
                    <a:pt x="3098571" y="95377"/>
                  </a:lnTo>
                  <a:lnTo>
                    <a:pt x="3096737" y="84780"/>
                  </a:lnTo>
                  <a:lnTo>
                    <a:pt x="3093142" y="75088"/>
                  </a:lnTo>
                  <a:lnTo>
                    <a:pt x="3088863" y="68072"/>
                  </a:lnTo>
                  <a:close/>
                </a:path>
                <a:path w="3515995" h="714375">
                  <a:moveTo>
                    <a:pt x="3428263" y="0"/>
                  </a:moveTo>
                  <a:lnTo>
                    <a:pt x="3438871" y="59346"/>
                  </a:lnTo>
                  <a:lnTo>
                    <a:pt x="3449853" y="186690"/>
                  </a:lnTo>
                  <a:lnTo>
                    <a:pt x="3451351" y="232459"/>
                  </a:lnTo>
                  <a:lnTo>
                    <a:pt x="3447837" y="271859"/>
                  </a:lnTo>
                  <a:lnTo>
                    <a:pt x="3425723" y="331597"/>
                  </a:lnTo>
                  <a:lnTo>
                    <a:pt x="3377050" y="380460"/>
                  </a:lnTo>
                  <a:lnTo>
                    <a:pt x="3343070" y="401391"/>
                  </a:lnTo>
                  <a:lnTo>
                    <a:pt x="3302660" y="419989"/>
                  </a:lnTo>
                  <a:lnTo>
                    <a:pt x="3315927" y="426063"/>
                  </a:lnTo>
                  <a:lnTo>
                    <a:pt x="3328314" y="432863"/>
                  </a:lnTo>
                  <a:lnTo>
                    <a:pt x="3339843" y="440402"/>
                  </a:lnTo>
                  <a:lnTo>
                    <a:pt x="3350539" y="448691"/>
                  </a:lnTo>
                  <a:lnTo>
                    <a:pt x="3354984" y="452628"/>
                  </a:lnTo>
                  <a:lnTo>
                    <a:pt x="3359429" y="454533"/>
                  </a:lnTo>
                  <a:lnTo>
                    <a:pt x="3404577" y="434133"/>
                  </a:lnTo>
                  <a:lnTo>
                    <a:pt x="3448914" y="399811"/>
                  </a:lnTo>
                  <a:lnTo>
                    <a:pt x="3484651" y="357378"/>
                  </a:lnTo>
                  <a:lnTo>
                    <a:pt x="3506707" y="306478"/>
                  </a:lnTo>
                  <a:lnTo>
                    <a:pt x="3514107" y="264689"/>
                  </a:lnTo>
                  <a:lnTo>
                    <a:pt x="3515607" y="239220"/>
                  </a:lnTo>
                  <a:lnTo>
                    <a:pt x="3515440" y="211107"/>
                  </a:lnTo>
                  <a:lnTo>
                    <a:pt x="3513607" y="180340"/>
                  </a:lnTo>
                  <a:lnTo>
                    <a:pt x="3505352" y="81534"/>
                  </a:lnTo>
                  <a:lnTo>
                    <a:pt x="3503921" y="60317"/>
                  </a:lnTo>
                  <a:lnTo>
                    <a:pt x="3503514" y="46355"/>
                  </a:lnTo>
                  <a:lnTo>
                    <a:pt x="3503624" y="38100"/>
                  </a:lnTo>
                  <a:lnTo>
                    <a:pt x="3503870" y="31170"/>
                  </a:lnTo>
                  <a:lnTo>
                    <a:pt x="3505225" y="23241"/>
                  </a:lnTo>
                  <a:lnTo>
                    <a:pt x="3506368" y="20701"/>
                  </a:lnTo>
                  <a:lnTo>
                    <a:pt x="3506876" y="17780"/>
                  </a:lnTo>
                  <a:lnTo>
                    <a:pt x="3468252" y="1651"/>
                  </a:lnTo>
                  <a:lnTo>
                    <a:pt x="3449454" y="504"/>
                  </a:lnTo>
                  <a:lnTo>
                    <a:pt x="3428263" y="0"/>
                  </a:lnTo>
                  <a:close/>
                </a:path>
                <a:path w="3515995" h="714375">
                  <a:moveTo>
                    <a:pt x="3242716" y="24638"/>
                  </a:moveTo>
                  <a:lnTo>
                    <a:pt x="3252824" y="78484"/>
                  </a:lnTo>
                  <a:lnTo>
                    <a:pt x="3263798" y="205740"/>
                  </a:lnTo>
                  <a:lnTo>
                    <a:pt x="3268243" y="278384"/>
                  </a:lnTo>
                  <a:lnTo>
                    <a:pt x="3268243" y="279654"/>
                  </a:lnTo>
                  <a:lnTo>
                    <a:pt x="3268751" y="284861"/>
                  </a:lnTo>
                  <a:lnTo>
                    <a:pt x="3272180" y="287147"/>
                  </a:lnTo>
                  <a:lnTo>
                    <a:pt x="3329203" y="282448"/>
                  </a:lnTo>
                  <a:lnTo>
                    <a:pt x="3332759" y="278511"/>
                  </a:lnTo>
                  <a:lnTo>
                    <a:pt x="3332124" y="271526"/>
                  </a:lnTo>
                  <a:lnTo>
                    <a:pt x="3327457" y="226250"/>
                  </a:lnTo>
                  <a:lnTo>
                    <a:pt x="3325266" y="204597"/>
                  </a:lnTo>
                  <a:lnTo>
                    <a:pt x="3316376" y="97155"/>
                  </a:lnTo>
                  <a:lnTo>
                    <a:pt x="3315439" y="81534"/>
                  </a:lnTo>
                  <a:lnTo>
                    <a:pt x="3315320" y="78484"/>
                  </a:lnTo>
                  <a:lnTo>
                    <a:pt x="3315233" y="65373"/>
                  </a:lnTo>
                  <a:lnTo>
                    <a:pt x="3316090" y="54256"/>
                  </a:lnTo>
                  <a:lnTo>
                    <a:pt x="3317900" y="46355"/>
                  </a:lnTo>
                  <a:lnTo>
                    <a:pt x="3319170" y="42545"/>
                  </a:lnTo>
                  <a:lnTo>
                    <a:pt x="3319759" y="39951"/>
                  </a:lnTo>
                  <a:lnTo>
                    <a:pt x="3266356" y="25707"/>
                  </a:lnTo>
                  <a:lnTo>
                    <a:pt x="3242716" y="2463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460" y="8747760"/>
              <a:ext cx="1371854" cy="101371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6605" y="9015730"/>
              <a:ext cx="640080" cy="329565"/>
            </a:xfrm>
            <a:custGeom>
              <a:avLst/>
              <a:gdLst/>
              <a:ahLst/>
              <a:cxnLst/>
              <a:rect l="l" t="t" r="r" b="b"/>
              <a:pathLst>
                <a:path w="640080" h="329565">
                  <a:moveTo>
                    <a:pt x="117375" y="161163"/>
                  </a:moveTo>
                  <a:lnTo>
                    <a:pt x="78930" y="161163"/>
                  </a:lnTo>
                  <a:lnTo>
                    <a:pt x="69081" y="195691"/>
                  </a:lnTo>
                  <a:lnTo>
                    <a:pt x="56903" y="231267"/>
                  </a:lnTo>
                  <a:lnTo>
                    <a:pt x="42395" y="267890"/>
                  </a:lnTo>
                  <a:lnTo>
                    <a:pt x="25552" y="305562"/>
                  </a:lnTo>
                  <a:lnTo>
                    <a:pt x="24739" y="306832"/>
                  </a:lnTo>
                  <a:lnTo>
                    <a:pt x="24384" y="308229"/>
                  </a:lnTo>
                  <a:lnTo>
                    <a:pt x="56489" y="329057"/>
                  </a:lnTo>
                  <a:lnTo>
                    <a:pt x="57645" y="329057"/>
                  </a:lnTo>
                  <a:lnTo>
                    <a:pt x="59842" y="328803"/>
                  </a:lnTo>
                  <a:lnTo>
                    <a:pt x="61442" y="327279"/>
                  </a:lnTo>
                  <a:lnTo>
                    <a:pt x="62484" y="324231"/>
                  </a:lnTo>
                  <a:lnTo>
                    <a:pt x="77734" y="287782"/>
                  </a:lnTo>
                  <a:lnTo>
                    <a:pt x="92389" y="246888"/>
                  </a:lnTo>
                  <a:lnTo>
                    <a:pt x="106464" y="201501"/>
                  </a:lnTo>
                  <a:lnTo>
                    <a:pt x="117375" y="161163"/>
                  </a:lnTo>
                  <a:close/>
                </a:path>
                <a:path w="640080" h="329565">
                  <a:moveTo>
                    <a:pt x="105244" y="283210"/>
                  </a:moveTo>
                  <a:lnTo>
                    <a:pt x="114985" y="320802"/>
                  </a:lnTo>
                  <a:lnTo>
                    <a:pt x="117386" y="323850"/>
                  </a:lnTo>
                  <a:lnTo>
                    <a:pt x="121767" y="324866"/>
                  </a:lnTo>
                  <a:lnTo>
                    <a:pt x="128713" y="326080"/>
                  </a:lnTo>
                  <a:lnTo>
                    <a:pt x="136939" y="326675"/>
                  </a:lnTo>
                  <a:lnTo>
                    <a:pt x="146443" y="326651"/>
                  </a:lnTo>
                  <a:lnTo>
                    <a:pt x="184831" y="315309"/>
                  </a:lnTo>
                  <a:lnTo>
                    <a:pt x="202471" y="288067"/>
                  </a:lnTo>
                  <a:lnTo>
                    <a:pt x="135477" y="288067"/>
                  </a:lnTo>
                  <a:lnTo>
                    <a:pt x="125761" y="287401"/>
                  </a:lnTo>
                  <a:lnTo>
                    <a:pt x="115684" y="285781"/>
                  </a:lnTo>
                  <a:lnTo>
                    <a:pt x="105244" y="283210"/>
                  </a:lnTo>
                  <a:close/>
                </a:path>
                <a:path w="640080" h="329565">
                  <a:moveTo>
                    <a:pt x="206549" y="146177"/>
                  </a:moveTo>
                  <a:lnTo>
                    <a:pt x="156781" y="146177"/>
                  </a:lnTo>
                  <a:lnTo>
                    <a:pt x="162090" y="147828"/>
                  </a:lnTo>
                  <a:lnTo>
                    <a:pt x="165417" y="151638"/>
                  </a:lnTo>
                  <a:lnTo>
                    <a:pt x="173680" y="202876"/>
                  </a:lnTo>
                  <a:lnTo>
                    <a:pt x="172978" y="225917"/>
                  </a:lnTo>
                  <a:lnTo>
                    <a:pt x="165938" y="267081"/>
                  </a:lnTo>
                  <a:lnTo>
                    <a:pt x="135477" y="288067"/>
                  </a:lnTo>
                  <a:lnTo>
                    <a:pt x="202471" y="288067"/>
                  </a:lnTo>
                  <a:lnTo>
                    <a:pt x="211836" y="240792"/>
                  </a:lnTo>
                  <a:lnTo>
                    <a:pt x="213390" y="207454"/>
                  </a:lnTo>
                  <a:lnTo>
                    <a:pt x="213062" y="190500"/>
                  </a:lnTo>
                  <a:lnTo>
                    <a:pt x="212001" y="173355"/>
                  </a:lnTo>
                  <a:lnTo>
                    <a:pt x="210105" y="159283"/>
                  </a:lnTo>
                  <a:lnTo>
                    <a:pt x="206897" y="146986"/>
                  </a:lnTo>
                  <a:lnTo>
                    <a:pt x="206549" y="146177"/>
                  </a:lnTo>
                  <a:close/>
                </a:path>
                <a:path w="640080" h="329565">
                  <a:moveTo>
                    <a:pt x="95186" y="37846"/>
                  </a:moveTo>
                  <a:lnTo>
                    <a:pt x="95705" y="46863"/>
                  </a:lnTo>
                  <a:lnTo>
                    <a:pt x="95793" y="58166"/>
                  </a:lnTo>
                  <a:lnTo>
                    <a:pt x="95529" y="66921"/>
                  </a:lnTo>
                  <a:lnTo>
                    <a:pt x="89803" y="112742"/>
                  </a:lnTo>
                  <a:lnTo>
                    <a:pt x="46520" y="131826"/>
                  </a:lnTo>
                  <a:lnTo>
                    <a:pt x="0" y="138176"/>
                  </a:lnTo>
                  <a:lnTo>
                    <a:pt x="3807" y="148965"/>
                  </a:lnTo>
                  <a:lnTo>
                    <a:pt x="18148" y="178943"/>
                  </a:lnTo>
                  <a:lnTo>
                    <a:pt x="21488" y="178689"/>
                  </a:lnTo>
                  <a:lnTo>
                    <a:pt x="22758" y="178562"/>
                  </a:lnTo>
                  <a:lnTo>
                    <a:pt x="24180" y="178181"/>
                  </a:lnTo>
                  <a:lnTo>
                    <a:pt x="25742" y="177419"/>
                  </a:lnTo>
                  <a:lnTo>
                    <a:pt x="32219" y="174371"/>
                  </a:lnTo>
                  <a:lnTo>
                    <a:pt x="38582" y="171958"/>
                  </a:lnTo>
                  <a:lnTo>
                    <a:pt x="44818" y="170180"/>
                  </a:lnTo>
                  <a:lnTo>
                    <a:pt x="72312" y="162857"/>
                  </a:lnTo>
                  <a:lnTo>
                    <a:pt x="78930" y="161163"/>
                  </a:lnTo>
                  <a:lnTo>
                    <a:pt x="117375" y="161163"/>
                  </a:lnTo>
                  <a:lnTo>
                    <a:pt x="119951" y="151638"/>
                  </a:lnTo>
                  <a:lnTo>
                    <a:pt x="156781" y="146177"/>
                  </a:lnTo>
                  <a:lnTo>
                    <a:pt x="206549" y="146177"/>
                  </a:lnTo>
                  <a:lnTo>
                    <a:pt x="202376" y="136475"/>
                  </a:lnTo>
                  <a:lnTo>
                    <a:pt x="196545" y="127762"/>
                  </a:lnTo>
                  <a:lnTo>
                    <a:pt x="188501" y="120050"/>
                  </a:lnTo>
                  <a:lnTo>
                    <a:pt x="180732" y="115824"/>
                  </a:lnTo>
                  <a:lnTo>
                    <a:pt x="127609" y="115824"/>
                  </a:lnTo>
                  <a:lnTo>
                    <a:pt x="128625" y="111252"/>
                  </a:lnTo>
                  <a:lnTo>
                    <a:pt x="132003" y="95250"/>
                  </a:lnTo>
                  <a:lnTo>
                    <a:pt x="133972" y="85344"/>
                  </a:lnTo>
                  <a:lnTo>
                    <a:pt x="135658" y="77470"/>
                  </a:lnTo>
                  <a:lnTo>
                    <a:pt x="144348" y="56388"/>
                  </a:lnTo>
                  <a:lnTo>
                    <a:pt x="145008" y="54610"/>
                  </a:lnTo>
                  <a:lnTo>
                    <a:pt x="144538" y="49022"/>
                  </a:lnTo>
                  <a:lnTo>
                    <a:pt x="142443" y="46863"/>
                  </a:lnTo>
                  <a:lnTo>
                    <a:pt x="138544" y="45974"/>
                  </a:lnTo>
                  <a:lnTo>
                    <a:pt x="129483" y="43686"/>
                  </a:lnTo>
                  <a:lnTo>
                    <a:pt x="119237" y="41576"/>
                  </a:lnTo>
                  <a:lnTo>
                    <a:pt x="107804" y="39633"/>
                  </a:lnTo>
                  <a:lnTo>
                    <a:pt x="95186" y="37846"/>
                  </a:lnTo>
                  <a:close/>
                </a:path>
                <a:path w="640080" h="329565">
                  <a:moveTo>
                    <a:pt x="155168" y="112014"/>
                  </a:moveTo>
                  <a:lnTo>
                    <a:pt x="147931" y="112698"/>
                  </a:lnTo>
                  <a:lnTo>
                    <a:pt x="140927" y="113585"/>
                  </a:lnTo>
                  <a:lnTo>
                    <a:pt x="134153" y="114639"/>
                  </a:lnTo>
                  <a:lnTo>
                    <a:pt x="127609" y="115824"/>
                  </a:lnTo>
                  <a:lnTo>
                    <a:pt x="180732" y="115824"/>
                  </a:lnTo>
                  <a:lnTo>
                    <a:pt x="178923" y="114839"/>
                  </a:lnTo>
                  <a:lnTo>
                    <a:pt x="167813" y="112152"/>
                  </a:lnTo>
                  <a:lnTo>
                    <a:pt x="155168" y="112014"/>
                  </a:lnTo>
                  <a:close/>
                </a:path>
                <a:path w="640080" h="329565">
                  <a:moveTo>
                    <a:pt x="244729" y="88265"/>
                  </a:moveTo>
                  <a:lnTo>
                    <a:pt x="243459" y="88265"/>
                  </a:lnTo>
                  <a:lnTo>
                    <a:pt x="242646" y="88392"/>
                  </a:lnTo>
                  <a:lnTo>
                    <a:pt x="213868" y="109728"/>
                  </a:lnTo>
                  <a:lnTo>
                    <a:pt x="232601" y="126819"/>
                  </a:lnTo>
                  <a:lnTo>
                    <a:pt x="249804" y="147018"/>
                  </a:lnTo>
                  <a:lnTo>
                    <a:pt x="265476" y="170289"/>
                  </a:lnTo>
                  <a:lnTo>
                    <a:pt x="279615" y="196596"/>
                  </a:lnTo>
                  <a:lnTo>
                    <a:pt x="280517" y="199136"/>
                  </a:lnTo>
                  <a:lnTo>
                    <a:pt x="282117" y="200279"/>
                  </a:lnTo>
                  <a:lnTo>
                    <a:pt x="284429" y="200025"/>
                  </a:lnTo>
                  <a:lnTo>
                    <a:pt x="285584" y="200025"/>
                  </a:lnTo>
                  <a:lnTo>
                    <a:pt x="286766" y="199517"/>
                  </a:lnTo>
                  <a:lnTo>
                    <a:pt x="315201" y="176149"/>
                  </a:lnTo>
                  <a:lnTo>
                    <a:pt x="315010" y="173863"/>
                  </a:lnTo>
                  <a:lnTo>
                    <a:pt x="314642" y="172847"/>
                  </a:lnTo>
                  <a:lnTo>
                    <a:pt x="313956" y="171704"/>
                  </a:lnTo>
                  <a:lnTo>
                    <a:pt x="301388" y="149056"/>
                  </a:lnTo>
                  <a:lnTo>
                    <a:pt x="286202" y="127968"/>
                  </a:lnTo>
                  <a:lnTo>
                    <a:pt x="268399" y="108428"/>
                  </a:lnTo>
                  <a:lnTo>
                    <a:pt x="247980" y="90424"/>
                  </a:lnTo>
                  <a:lnTo>
                    <a:pt x="246227" y="88900"/>
                  </a:lnTo>
                  <a:lnTo>
                    <a:pt x="244729" y="88265"/>
                  </a:lnTo>
                  <a:close/>
                </a:path>
                <a:path w="640080" h="329565">
                  <a:moveTo>
                    <a:pt x="448056" y="0"/>
                  </a:moveTo>
                  <a:lnTo>
                    <a:pt x="446608" y="0"/>
                  </a:lnTo>
                  <a:lnTo>
                    <a:pt x="445109" y="127"/>
                  </a:lnTo>
                  <a:lnTo>
                    <a:pt x="423646" y="32131"/>
                  </a:lnTo>
                  <a:lnTo>
                    <a:pt x="443299" y="39774"/>
                  </a:lnTo>
                  <a:lnTo>
                    <a:pt x="462426" y="48990"/>
                  </a:lnTo>
                  <a:lnTo>
                    <a:pt x="481028" y="59777"/>
                  </a:lnTo>
                  <a:lnTo>
                    <a:pt x="499110" y="72136"/>
                  </a:lnTo>
                  <a:lnTo>
                    <a:pt x="500849" y="73660"/>
                  </a:lnTo>
                  <a:lnTo>
                    <a:pt x="502361" y="74295"/>
                  </a:lnTo>
                  <a:lnTo>
                    <a:pt x="503631" y="74295"/>
                  </a:lnTo>
                  <a:lnTo>
                    <a:pt x="504672" y="74168"/>
                  </a:lnTo>
                  <a:lnTo>
                    <a:pt x="505866" y="73152"/>
                  </a:lnTo>
                  <a:lnTo>
                    <a:pt x="507212" y="71120"/>
                  </a:lnTo>
                  <a:lnTo>
                    <a:pt x="511675" y="64688"/>
                  </a:lnTo>
                  <a:lnTo>
                    <a:pt x="524764" y="41275"/>
                  </a:lnTo>
                  <a:lnTo>
                    <a:pt x="524586" y="39116"/>
                  </a:lnTo>
                  <a:lnTo>
                    <a:pt x="486713" y="15192"/>
                  </a:lnTo>
                  <a:lnTo>
                    <a:pt x="448881" y="254"/>
                  </a:lnTo>
                  <a:lnTo>
                    <a:pt x="448056" y="0"/>
                  </a:lnTo>
                  <a:close/>
                </a:path>
                <a:path w="640080" h="329565">
                  <a:moveTo>
                    <a:pt x="629578" y="158684"/>
                  </a:moveTo>
                  <a:lnTo>
                    <a:pt x="560081" y="158684"/>
                  </a:lnTo>
                  <a:lnTo>
                    <a:pt x="568613" y="159813"/>
                  </a:lnTo>
                  <a:lnTo>
                    <a:pt x="576141" y="162252"/>
                  </a:lnTo>
                  <a:lnTo>
                    <a:pt x="596138" y="191897"/>
                  </a:lnTo>
                  <a:lnTo>
                    <a:pt x="594899" y="208734"/>
                  </a:lnTo>
                  <a:lnTo>
                    <a:pt x="558698" y="248793"/>
                  </a:lnTo>
                  <a:lnTo>
                    <a:pt x="517599" y="265287"/>
                  </a:lnTo>
                  <a:lnTo>
                    <a:pt x="462927" y="276733"/>
                  </a:lnTo>
                  <a:lnTo>
                    <a:pt x="469695" y="281781"/>
                  </a:lnTo>
                  <a:lnTo>
                    <a:pt x="476375" y="288163"/>
                  </a:lnTo>
                  <a:lnTo>
                    <a:pt x="482967" y="295878"/>
                  </a:lnTo>
                  <a:lnTo>
                    <a:pt x="489470" y="304927"/>
                  </a:lnTo>
                  <a:lnTo>
                    <a:pt x="491832" y="308102"/>
                  </a:lnTo>
                  <a:lnTo>
                    <a:pt x="494855" y="309499"/>
                  </a:lnTo>
                  <a:lnTo>
                    <a:pt x="498538" y="309118"/>
                  </a:lnTo>
                  <a:lnTo>
                    <a:pt x="499808" y="309118"/>
                  </a:lnTo>
                  <a:lnTo>
                    <a:pt x="554407" y="294227"/>
                  </a:lnTo>
                  <a:lnTo>
                    <a:pt x="592861" y="276225"/>
                  </a:lnTo>
                  <a:lnTo>
                    <a:pt x="630200" y="239649"/>
                  </a:lnTo>
                  <a:lnTo>
                    <a:pt x="639737" y="192405"/>
                  </a:lnTo>
                  <a:lnTo>
                    <a:pt x="637267" y="177165"/>
                  </a:lnTo>
                  <a:lnTo>
                    <a:pt x="632523" y="163639"/>
                  </a:lnTo>
                  <a:lnTo>
                    <a:pt x="629578" y="158684"/>
                  </a:lnTo>
                  <a:close/>
                </a:path>
                <a:path w="640080" h="329565">
                  <a:moveTo>
                    <a:pt x="402983" y="83312"/>
                  </a:moveTo>
                  <a:lnTo>
                    <a:pt x="403096" y="86070"/>
                  </a:lnTo>
                  <a:lnTo>
                    <a:pt x="403115" y="96520"/>
                  </a:lnTo>
                  <a:lnTo>
                    <a:pt x="402856" y="104775"/>
                  </a:lnTo>
                  <a:lnTo>
                    <a:pt x="402270" y="117475"/>
                  </a:lnTo>
                  <a:lnTo>
                    <a:pt x="401103" y="145857"/>
                  </a:lnTo>
                  <a:lnTo>
                    <a:pt x="400545" y="170965"/>
                  </a:lnTo>
                  <a:lnTo>
                    <a:pt x="400499" y="208992"/>
                  </a:lnTo>
                  <a:lnTo>
                    <a:pt x="400926" y="230886"/>
                  </a:lnTo>
                  <a:lnTo>
                    <a:pt x="401218" y="234315"/>
                  </a:lnTo>
                  <a:lnTo>
                    <a:pt x="403085" y="236474"/>
                  </a:lnTo>
                  <a:lnTo>
                    <a:pt x="406539" y="237490"/>
                  </a:lnTo>
                  <a:lnTo>
                    <a:pt x="411671" y="239395"/>
                  </a:lnTo>
                  <a:lnTo>
                    <a:pt x="434428" y="245491"/>
                  </a:lnTo>
                  <a:lnTo>
                    <a:pt x="435241" y="245364"/>
                  </a:lnTo>
                  <a:lnTo>
                    <a:pt x="436854" y="245237"/>
                  </a:lnTo>
                  <a:lnTo>
                    <a:pt x="438213" y="244094"/>
                  </a:lnTo>
                  <a:lnTo>
                    <a:pt x="442988" y="234569"/>
                  </a:lnTo>
                  <a:lnTo>
                    <a:pt x="447522" y="227584"/>
                  </a:lnTo>
                  <a:lnTo>
                    <a:pt x="452907" y="221107"/>
                  </a:lnTo>
                  <a:lnTo>
                    <a:pt x="463770" y="208992"/>
                  </a:lnTo>
                  <a:lnTo>
                    <a:pt x="474948" y="198008"/>
                  </a:lnTo>
                  <a:lnTo>
                    <a:pt x="485076" y="189357"/>
                  </a:lnTo>
                  <a:lnTo>
                    <a:pt x="437032" y="189357"/>
                  </a:lnTo>
                  <a:lnTo>
                    <a:pt x="438784" y="140297"/>
                  </a:lnTo>
                  <a:lnTo>
                    <a:pt x="446874" y="102743"/>
                  </a:lnTo>
                  <a:lnTo>
                    <a:pt x="447306" y="100965"/>
                  </a:lnTo>
                  <a:lnTo>
                    <a:pt x="416311" y="86070"/>
                  </a:lnTo>
                  <a:lnTo>
                    <a:pt x="402983" y="83312"/>
                  </a:lnTo>
                  <a:close/>
                </a:path>
                <a:path w="640080" h="329565">
                  <a:moveTo>
                    <a:pt x="570380" y="123301"/>
                  </a:moveTo>
                  <a:lnTo>
                    <a:pt x="521700" y="129333"/>
                  </a:lnTo>
                  <a:lnTo>
                    <a:pt x="477839" y="151459"/>
                  </a:lnTo>
                  <a:lnTo>
                    <a:pt x="437032" y="189357"/>
                  </a:lnTo>
                  <a:lnTo>
                    <a:pt x="485076" y="189357"/>
                  </a:lnTo>
                  <a:lnTo>
                    <a:pt x="486440" y="188192"/>
                  </a:lnTo>
                  <a:lnTo>
                    <a:pt x="498246" y="179578"/>
                  </a:lnTo>
                  <a:lnTo>
                    <a:pt x="537997" y="160950"/>
                  </a:lnTo>
                  <a:lnTo>
                    <a:pt x="560081" y="158684"/>
                  </a:lnTo>
                  <a:lnTo>
                    <a:pt x="629578" y="158684"/>
                  </a:lnTo>
                  <a:lnTo>
                    <a:pt x="625503" y="151828"/>
                  </a:lnTo>
                  <a:lnTo>
                    <a:pt x="616204" y="141732"/>
                  </a:lnTo>
                  <a:lnTo>
                    <a:pt x="603021" y="132445"/>
                  </a:lnTo>
                  <a:lnTo>
                    <a:pt x="587746" y="126301"/>
                  </a:lnTo>
                  <a:lnTo>
                    <a:pt x="570380" y="123301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960" y="8338820"/>
              <a:ext cx="3033014" cy="15217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1971" y="8699754"/>
              <a:ext cx="1892046" cy="5925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0160004"/>
              <a:ext cx="1059434" cy="467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840" y="10160004"/>
              <a:ext cx="729234" cy="4676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3480" y="10160004"/>
              <a:ext cx="393966" cy="46761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9839" y="10160004"/>
              <a:ext cx="851154" cy="46761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3027" y="10261282"/>
            <a:ext cx="18770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40" b="1">
                <a:latin typeface="Yu Gothic"/>
                <a:cs typeface="Yu Gothic"/>
              </a:rPr>
              <a:t>写真提供：</a:t>
            </a:r>
            <a:r>
              <a:rPr dirty="0" sz="1400" spc="105" b="1">
                <a:latin typeface="Yu Gothic"/>
                <a:cs typeface="Yu Gothic"/>
              </a:rPr>
              <a:t>KOS</a:t>
            </a:r>
            <a:r>
              <a:rPr dirty="0" sz="1400" spc="70" b="1">
                <a:latin typeface="Yu Gothic"/>
                <a:cs typeface="Yu Gothic"/>
              </a:rPr>
              <a:t>-</a:t>
            </a:r>
            <a:r>
              <a:rPr dirty="0" sz="1400" spc="125" b="1">
                <a:latin typeface="Yu Gothic"/>
                <a:cs typeface="Yu Gothic"/>
              </a:rPr>
              <a:t>C</a:t>
            </a:r>
            <a:r>
              <a:rPr dirty="0" sz="1400" spc="95" b="1">
                <a:latin typeface="Yu Gothic"/>
                <a:cs typeface="Yu Gothic"/>
              </a:rPr>
              <a:t>REA</a:t>
            </a:r>
            <a:endParaRPr sz="1400">
              <a:latin typeface="Yu Gothic"/>
              <a:cs typeface="Yu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68040" y="5842000"/>
            <a:ext cx="3780154" cy="1425575"/>
            <a:chOff x="3368040" y="5842000"/>
            <a:chExt cx="3780154" cy="142557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68040" y="5842000"/>
              <a:ext cx="1465834" cy="142519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78200" y="5849620"/>
              <a:ext cx="1409953" cy="13693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84420" y="5842000"/>
              <a:ext cx="1465834" cy="142519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94580" y="5849620"/>
              <a:ext cx="1409953" cy="136931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46800" y="6073140"/>
              <a:ext cx="828040" cy="828040"/>
            </a:xfrm>
            <a:custGeom>
              <a:avLst/>
              <a:gdLst/>
              <a:ahLst/>
              <a:cxnLst/>
              <a:rect l="l" t="t" r="r" b="b"/>
              <a:pathLst>
                <a:path w="828040" h="828040">
                  <a:moveTo>
                    <a:pt x="414020" y="0"/>
                  </a:moveTo>
                  <a:lnTo>
                    <a:pt x="365676" y="2982"/>
                  </a:lnTo>
                  <a:lnTo>
                    <a:pt x="318986" y="11290"/>
                  </a:lnTo>
                  <a:lnTo>
                    <a:pt x="274259" y="24614"/>
                  </a:lnTo>
                  <a:lnTo>
                    <a:pt x="231802" y="42646"/>
                  </a:lnTo>
                  <a:lnTo>
                    <a:pt x="191925" y="65078"/>
                  </a:lnTo>
                  <a:lnTo>
                    <a:pt x="154935" y="91599"/>
                  </a:lnTo>
                  <a:lnTo>
                    <a:pt x="121142" y="121904"/>
                  </a:lnTo>
                  <a:lnTo>
                    <a:pt x="90853" y="155682"/>
                  </a:lnTo>
                  <a:lnTo>
                    <a:pt x="64378" y="192625"/>
                  </a:lnTo>
                  <a:lnTo>
                    <a:pt x="42024" y="232424"/>
                  </a:lnTo>
                  <a:lnTo>
                    <a:pt x="24101" y="274772"/>
                  </a:lnTo>
                  <a:lnTo>
                    <a:pt x="10917" y="319360"/>
                  </a:lnTo>
                  <a:lnTo>
                    <a:pt x="2780" y="365878"/>
                  </a:lnTo>
                  <a:lnTo>
                    <a:pt x="0" y="414020"/>
                  </a:lnTo>
                  <a:lnTo>
                    <a:pt x="2780" y="462161"/>
                  </a:lnTo>
                  <a:lnTo>
                    <a:pt x="10917" y="508679"/>
                  </a:lnTo>
                  <a:lnTo>
                    <a:pt x="24101" y="553267"/>
                  </a:lnTo>
                  <a:lnTo>
                    <a:pt x="42024" y="595615"/>
                  </a:lnTo>
                  <a:lnTo>
                    <a:pt x="64378" y="635414"/>
                  </a:lnTo>
                  <a:lnTo>
                    <a:pt x="90853" y="672357"/>
                  </a:lnTo>
                  <a:lnTo>
                    <a:pt x="121142" y="706135"/>
                  </a:lnTo>
                  <a:lnTo>
                    <a:pt x="154935" y="736440"/>
                  </a:lnTo>
                  <a:lnTo>
                    <a:pt x="191925" y="762961"/>
                  </a:lnTo>
                  <a:lnTo>
                    <a:pt x="231802" y="785393"/>
                  </a:lnTo>
                  <a:lnTo>
                    <a:pt x="274259" y="803425"/>
                  </a:lnTo>
                  <a:lnTo>
                    <a:pt x="318986" y="816749"/>
                  </a:lnTo>
                  <a:lnTo>
                    <a:pt x="365676" y="825057"/>
                  </a:lnTo>
                  <a:lnTo>
                    <a:pt x="414020" y="828039"/>
                  </a:lnTo>
                  <a:lnTo>
                    <a:pt x="462363" y="825057"/>
                  </a:lnTo>
                  <a:lnTo>
                    <a:pt x="509053" y="816749"/>
                  </a:lnTo>
                  <a:lnTo>
                    <a:pt x="553780" y="803425"/>
                  </a:lnTo>
                  <a:lnTo>
                    <a:pt x="596237" y="785393"/>
                  </a:lnTo>
                  <a:lnTo>
                    <a:pt x="636114" y="762961"/>
                  </a:lnTo>
                  <a:lnTo>
                    <a:pt x="673104" y="736440"/>
                  </a:lnTo>
                  <a:lnTo>
                    <a:pt x="706897" y="706135"/>
                  </a:lnTo>
                  <a:lnTo>
                    <a:pt x="737186" y="672357"/>
                  </a:lnTo>
                  <a:lnTo>
                    <a:pt x="763661" y="635414"/>
                  </a:lnTo>
                  <a:lnTo>
                    <a:pt x="786015" y="595615"/>
                  </a:lnTo>
                  <a:lnTo>
                    <a:pt x="803938" y="553267"/>
                  </a:lnTo>
                  <a:lnTo>
                    <a:pt x="817122" y="508679"/>
                  </a:lnTo>
                  <a:lnTo>
                    <a:pt x="825259" y="462161"/>
                  </a:lnTo>
                  <a:lnTo>
                    <a:pt x="828040" y="414020"/>
                  </a:lnTo>
                  <a:lnTo>
                    <a:pt x="825259" y="365878"/>
                  </a:lnTo>
                  <a:lnTo>
                    <a:pt x="817122" y="319360"/>
                  </a:lnTo>
                  <a:lnTo>
                    <a:pt x="803938" y="274772"/>
                  </a:lnTo>
                  <a:lnTo>
                    <a:pt x="786015" y="232424"/>
                  </a:lnTo>
                  <a:lnTo>
                    <a:pt x="763661" y="192625"/>
                  </a:lnTo>
                  <a:lnTo>
                    <a:pt x="737186" y="155682"/>
                  </a:lnTo>
                  <a:lnTo>
                    <a:pt x="706897" y="121904"/>
                  </a:lnTo>
                  <a:lnTo>
                    <a:pt x="673104" y="91599"/>
                  </a:lnTo>
                  <a:lnTo>
                    <a:pt x="636114" y="65078"/>
                  </a:lnTo>
                  <a:lnTo>
                    <a:pt x="596237" y="42646"/>
                  </a:lnTo>
                  <a:lnTo>
                    <a:pt x="553780" y="24614"/>
                  </a:lnTo>
                  <a:lnTo>
                    <a:pt x="509053" y="11290"/>
                  </a:lnTo>
                  <a:lnTo>
                    <a:pt x="462363" y="2982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28360" y="5979160"/>
              <a:ext cx="1219454" cy="116357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61734" y="6115748"/>
            <a:ext cx="55943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b="1">
                <a:solidFill>
                  <a:srgbClr val="FFFFFF"/>
                </a:solidFill>
                <a:latin typeface="Microsoft YaHei UI"/>
                <a:cs typeface="Microsoft YaHei UI"/>
              </a:rPr>
              <a:t>木</a:t>
            </a:r>
            <a:endParaRPr sz="4200">
              <a:latin typeface="Microsoft YaHei UI"/>
              <a:cs typeface="Microsoft YaHei U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43760" y="5204459"/>
            <a:ext cx="4984115" cy="2474595"/>
            <a:chOff x="2143760" y="5204459"/>
            <a:chExt cx="4984115" cy="2474595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48680" y="5999479"/>
              <a:ext cx="1178814" cy="112293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43760" y="5237479"/>
              <a:ext cx="2298954" cy="244119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56460" y="5255259"/>
              <a:ext cx="2197354" cy="23395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69360" y="5204459"/>
              <a:ext cx="2166874" cy="24411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82060" y="5219699"/>
              <a:ext cx="2065274" cy="233959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2859785" y="5673407"/>
            <a:ext cx="3042285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2083" sz="12000" spc="-2887" b="1">
                <a:solidFill>
                  <a:srgbClr val="FFFFFF"/>
                </a:solidFill>
                <a:latin typeface="Yu Gothic"/>
                <a:cs typeface="Yu Gothic"/>
              </a:rPr>
              <a:t>６</a:t>
            </a:r>
            <a:r>
              <a:rPr dirty="0" baseline="-2083" sz="12000" spc="-1432" b="1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dirty="0" sz="4400">
                <a:solidFill>
                  <a:srgbClr val="FFFFFF"/>
                </a:solidFill>
                <a:latin typeface="MS Gothic"/>
                <a:cs typeface="MS Gothic"/>
              </a:rPr>
              <a:t>月</a:t>
            </a:r>
            <a:r>
              <a:rPr dirty="0" sz="4400" spc="-1210">
                <a:solidFill>
                  <a:srgbClr val="FFFFFF"/>
                </a:solidFill>
                <a:latin typeface="MS Gothic"/>
                <a:cs typeface="MS Gothic"/>
              </a:rPr>
              <a:t> </a:t>
            </a:r>
            <a:r>
              <a:rPr dirty="0" sz="8000" spc="-2960" b="1">
                <a:solidFill>
                  <a:srgbClr val="FFFFFF"/>
                </a:solidFill>
                <a:latin typeface="Yu Gothic"/>
                <a:cs typeface="Yu Gothic"/>
              </a:rPr>
              <a:t>１</a:t>
            </a:r>
            <a:r>
              <a:rPr dirty="0" sz="8000" spc="-770" b="1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dirty="0" sz="4400">
                <a:solidFill>
                  <a:srgbClr val="FFFFFF"/>
                </a:solidFill>
                <a:latin typeface="MS Gothic"/>
                <a:cs typeface="MS Gothic"/>
              </a:rPr>
              <a:t>日</a:t>
            </a:r>
            <a:endParaRPr sz="4400">
              <a:latin typeface="MS Gothic"/>
              <a:cs typeface="MS Gothic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52600" y="6586219"/>
            <a:ext cx="4427855" cy="1583055"/>
            <a:chOff x="1752600" y="6586219"/>
            <a:chExt cx="4427855" cy="1583055"/>
          </a:xfrm>
        </p:grpSpPr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52600" y="6586219"/>
              <a:ext cx="2883154" cy="158267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00859" y="6634479"/>
              <a:ext cx="2786634" cy="148615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38879" y="6586219"/>
              <a:ext cx="2441194" cy="15826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87139" y="6634479"/>
              <a:ext cx="2344674" cy="148615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2258695" y="6871969"/>
            <a:ext cx="34188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14:00</a:t>
            </a:r>
            <a:r>
              <a:rPr dirty="0" sz="4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~</a:t>
            </a:r>
            <a:r>
              <a:rPr dirty="0" sz="4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15:00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68300" y="5687059"/>
            <a:ext cx="2288540" cy="1866900"/>
            <a:chOff x="368300" y="5687059"/>
            <a:chExt cx="2288540" cy="1866900"/>
          </a:xfrm>
        </p:grpSpPr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8300" y="7002779"/>
              <a:ext cx="1729739" cy="5511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3540" y="5687059"/>
              <a:ext cx="2273300" cy="114553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586422" y="5969889"/>
            <a:ext cx="10928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3100" algn="l"/>
              </a:tabLst>
            </a:pPr>
            <a:r>
              <a:rPr dirty="0" sz="3200" b="1">
                <a:solidFill>
                  <a:srgbClr val="921C24"/>
                </a:solidFill>
                <a:latin typeface="Microsoft YaHei UI"/>
                <a:cs typeface="Microsoft YaHei UI"/>
              </a:rPr>
              <a:t>開	催</a:t>
            </a:r>
            <a:endParaRPr sz="3200">
              <a:latin typeface="Microsoft YaHei UI"/>
              <a:cs typeface="Microsoft YaHei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86026" y="5963348"/>
            <a:ext cx="432434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921C24"/>
                </a:solidFill>
                <a:latin typeface="Microsoft YaHei UI"/>
                <a:cs typeface="Microsoft YaHei UI"/>
              </a:rPr>
              <a:t>日</a:t>
            </a:r>
            <a:endParaRPr sz="3200">
              <a:latin typeface="Microsoft YaHei UI"/>
              <a:cs typeface="Microsoft YaHei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2023-04-27T06:55:51Z</dcterms:created>
  <dcterms:modified xsi:type="dcterms:W3CDTF">2023-04-27T06:55:51Z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2023-04-27T00:00:00Z</vt:filetime>
  </property>
</Properties>
</file>