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57BDB72A-B299-43A8-AB9C-93129A679C63}"/>
</file>

<file path=customXml/itemProps2.xml><?xml version="1.0" encoding="utf-8"?>
<ds:datastoreItem xmlns:ds="http://schemas.openxmlformats.org/officeDocument/2006/customXml" ds:itemID="{A469947A-7454-47B7-BFBC-1A5C5B2D8AF4}"/>
</file>

<file path=customXml/itemProps3.xml><?xml version="1.0" encoding="utf-8"?>
<ds:datastoreItem xmlns:ds="http://schemas.openxmlformats.org/officeDocument/2006/customXml" ds:itemID="{9DE884C5-BA18-4DA8-902E-78240C8DC0E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62</cp:revision>
  <dcterms:created xsi:type="dcterms:W3CDTF">2022-02-20T16:12:08Z</dcterms:created>
  <dcterms:modified xsi:type="dcterms:W3CDTF">2023-03-13T06:06:08Z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