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7C1FBC9-F7D8-411C-B631-61F3E6A003F9}"/>
</file>

<file path=customXml/itemProps2.xml><?xml version="1.0" encoding="utf-8"?>
<ds:datastoreItem xmlns:ds="http://schemas.openxmlformats.org/officeDocument/2006/customXml" ds:itemID="{DE995A92-744F-437F-9ADE-D9425536FAD4}"/>
</file>

<file path=customXml/itemProps3.xml><?xml version="1.0" encoding="utf-8"?>
<ds:datastoreItem xmlns:ds="http://schemas.openxmlformats.org/officeDocument/2006/customXml" ds:itemID="{26E3868A-1E35-4DB7-988F-BB027C964B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83</cp:revision>
  <dcterms:created xsi:type="dcterms:W3CDTF">2022-02-20T16:12:08Z</dcterms:created>
  <dcterms:modified xsi:type="dcterms:W3CDTF">2023-03-13T06:54:09Z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