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分～午後３時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4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C294B56-164C-46C8-8F92-EE2C6EDD6F8C}"/>
</file>

<file path=customXml/itemProps2.xml><?xml version="1.0" encoding="utf-8"?>
<ds:datastoreItem xmlns:ds="http://schemas.openxmlformats.org/officeDocument/2006/customXml" ds:itemID="{8094384F-91D6-4B47-8BB9-F2312D80094B}"/>
</file>

<file path=customXml/itemProps3.xml><?xml version="1.0" encoding="utf-8"?>
<ds:datastoreItem xmlns:ds="http://schemas.openxmlformats.org/officeDocument/2006/customXml" ds:itemID="{209C5A48-E08C-4081-870C-976B070FC9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51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2023-03-13T06:53:50Z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