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39" r:id="rId2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5" d="100"/>
          <a:sy n="75" d="100"/>
        </p:scale>
        <p:origin x="300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2023/3/13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683D5A7A-79D4-A04F-35DB-85524568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/>
        </p:blipFill>
        <p:spPr>
          <a:xfrm rot="16200000">
            <a:off x="-673250" y="660281"/>
            <a:ext cx="8229033" cy="69084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AF409C7-0346-D5BA-4F6F-5B4B3002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753" r="40672" b="10633"/>
          <a:stretch/>
        </p:blipFill>
        <p:spPr>
          <a:xfrm rot="5400000">
            <a:off x="325683" y="1766970"/>
            <a:ext cx="6231487" cy="609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C5FF7AB-CC09-4402-AB42-2713154CBFDC}"/>
              </a:ext>
            </a:extLst>
          </p:cNvPr>
          <p:cNvGrpSpPr/>
          <p:nvPr/>
        </p:nvGrpSpPr>
        <p:grpSpPr>
          <a:xfrm>
            <a:off x="61746" y="6421943"/>
            <a:ext cx="6399809" cy="1099843"/>
            <a:chOff x="1729783" y="4893189"/>
            <a:chExt cx="6215576" cy="11588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FF20E6C4-91ED-4862-9683-4A3F3EEC5FE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3DA6782-322E-42A6-AE87-9F627D81F67C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9279290-A48F-41C7-82DA-2618AE0B8FE6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B554329-457D-4FC7-BB6A-2C9AA0AC721C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430CEA3-4FA1-4EEE-B755-F8CB49FF4E81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75310E6-497F-4F3C-984B-E3C5DEECF411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04D06210-3161-4963-BC9A-21418EFB8302}"/>
              </a:ext>
            </a:extLst>
          </p:cNvPr>
          <p:cNvGrpSpPr/>
          <p:nvPr/>
        </p:nvGrpSpPr>
        <p:grpSpPr>
          <a:xfrm rot="423454">
            <a:off x="5190470" y="2523320"/>
            <a:ext cx="1116241" cy="3594554"/>
            <a:chOff x="5409534" y="2457268"/>
            <a:chExt cx="1030377" cy="33180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A56F7C3-5B48-4221-91C4-B3DDBCF066D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30E5BE7-00A8-4111-BF4E-81E2E4D79140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89EBB3C-DC84-467F-817F-DA20BC3C6C3E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AF3A9B1-ED1A-4025-B544-3F9B5D4C537B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922CA65E-E14D-48F5-B2D0-0E9D4297DC7E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B1F0F4E-E036-47A6-85AE-D33559805FDE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EF082C-B6F1-6069-FF92-FA2C5CFDD0DF}"/>
              </a:ext>
            </a:extLst>
          </p:cNvPr>
          <p:cNvGrpSpPr/>
          <p:nvPr/>
        </p:nvGrpSpPr>
        <p:grpSpPr>
          <a:xfrm>
            <a:off x="1723903" y="468103"/>
            <a:ext cx="3384260" cy="559064"/>
            <a:chOff x="1833403" y="830352"/>
            <a:chExt cx="3123932" cy="51605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C1F2AC-764B-6A93-4066-3ED36C261194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>
                  <a:ln w="82550">
                    <a:solidFill>
                      <a:srgbClr val="FF85C2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C71438-8D2E-5B37-DDE7-4EFC30DCDD15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190EB7-DA96-CBF7-68BA-EF3E64B48A98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C8E567-2392-986A-B655-65D418AF640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A3519DB-CCAD-402F-7026-964EC4328DDD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52A4252-F4AB-56A2-5D23-1813BC966484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F8F76E2-D113-D17C-03F7-E96F81D0AAB7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893495-F2CA-62D8-B64A-AE8A020CFEE6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5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27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土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8ED9993-B6A7-5215-4F87-30FBAB1D01C0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E80FAFD2-1E23-7401-36F0-0D38415D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0D4B58-6C28-8D5B-B7F7-E8A104BBF9D6}"/>
              </a:ext>
            </a:extLst>
          </p:cNvPr>
          <p:cNvGrpSpPr/>
          <p:nvPr/>
        </p:nvGrpSpPr>
        <p:grpSpPr>
          <a:xfrm>
            <a:off x="233747" y="1499090"/>
            <a:ext cx="6571404" cy="1018121"/>
            <a:chOff x="410112" y="2010771"/>
            <a:chExt cx="6065911" cy="93980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1333FEC-F126-D364-2115-E9244CA96BDF}"/>
                </a:ext>
              </a:extLst>
            </p:cNvPr>
            <p:cNvSpPr txBox="1"/>
            <p:nvPr/>
          </p:nvSpPr>
          <p:spPr>
            <a:xfrm>
              <a:off x="410112" y="201077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341E66-76FD-0221-30C3-46AC008F0C30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BC89FF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1B818B-F890-EE57-BDA6-1F05851CF24C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9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2FE61C65-FCAA-4142-A4DE-53FACCF4ADD3}"/>
</file>

<file path=customXml/itemProps2.xml><?xml version="1.0" encoding="utf-8"?>
<ds:datastoreItem xmlns:ds="http://schemas.openxmlformats.org/officeDocument/2006/customXml" ds:itemID="{ED3D78CD-7938-4D9F-96D3-7DE20F15D502}"/>
</file>

<file path=customXml/itemProps3.xml><?xml version="1.0" encoding="utf-8"?>
<ds:datastoreItem xmlns:ds="http://schemas.openxmlformats.org/officeDocument/2006/customXml" ds:itemID="{46FB39FB-71E6-4521-877D-5977F13AF03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75</cp:revision>
  <dcterms:created xsi:type="dcterms:W3CDTF">2022-02-20T16:12:08Z</dcterms:created>
  <dcterms:modified xsi:type="dcterms:W3CDTF">2023-03-13T05:39:42Z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