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0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716" y="-173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12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408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78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835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68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1203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420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9175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84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364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764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F1D66-F7CA-4FC3-8353-373B571424A5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2C908-DAFC-46D1-B82A-71B9FD1F1B0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29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09075406-3043-055B-F3DC-7854B1423079}"/>
              </a:ext>
            </a:extLst>
          </p:cNvPr>
          <p:cNvSpPr/>
          <p:nvPr/>
        </p:nvSpPr>
        <p:spPr>
          <a:xfrm>
            <a:off x="2120900" y="387350"/>
            <a:ext cx="4375150" cy="2984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pic>
        <p:nvPicPr>
          <p:cNvPr id="2052" name="図 7">
            <a:extLst>
              <a:ext uri="{FF2B5EF4-FFF2-40B4-BE49-F238E27FC236}">
                <a16:creationId xmlns:a16="http://schemas.microsoft.com/office/drawing/2014/main" id="{19EA3AF7-9A02-CE29-B339-FCAB1B1F1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253" y="685532"/>
            <a:ext cx="1716087" cy="898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E149F05-E806-239C-D3DE-CFEFAFF75651}"/>
              </a:ext>
            </a:extLst>
          </p:cNvPr>
          <p:cNvSpPr/>
          <p:nvPr/>
        </p:nvSpPr>
        <p:spPr>
          <a:xfrm>
            <a:off x="231750" y="426085"/>
            <a:ext cx="1384300" cy="1250950"/>
          </a:xfrm>
          <a:prstGeom prst="rect">
            <a:avLst/>
          </a:prstGeom>
          <a:solidFill>
            <a:schemeClr val="bg1"/>
          </a:solidFill>
          <a:ln w="76200">
            <a:solidFill>
              <a:srgbClr val="92D05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AD68608-1F3E-3A4E-770A-857B1EFCF34B}"/>
              </a:ext>
            </a:extLst>
          </p:cNvPr>
          <p:cNvSpPr/>
          <p:nvPr/>
        </p:nvSpPr>
        <p:spPr>
          <a:xfrm>
            <a:off x="318770" y="696595"/>
            <a:ext cx="1593850" cy="74930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7" name="正方形/長方形 28">
            <a:extLst>
              <a:ext uri="{FF2B5EF4-FFF2-40B4-BE49-F238E27FC236}">
                <a16:creationId xmlns:a16="http://schemas.microsoft.com/office/drawing/2014/main" id="{A0885A26-A7AF-7BF5-6A7C-8DE532A643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44" y="631825"/>
            <a:ext cx="1689101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オンライン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正方形/長方形 30">
            <a:extLst>
              <a:ext uri="{FF2B5EF4-FFF2-40B4-BE49-F238E27FC236}">
                <a16:creationId xmlns:a16="http://schemas.microsoft.com/office/drawing/2014/main" id="{827336BC-5037-FCF4-6555-A608A2227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6344" y="990600"/>
            <a:ext cx="1758951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コンサート</a:t>
            </a: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正方形/長方形 31">
            <a:extLst>
              <a:ext uri="{FF2B5EF4-FFF2-40B4-BE49-F238E27FC236}">
                <a16:creationId xmlns:a16="http://schemas.microsoft.com/office/drawing/2014/main" id="{D6B0B2F1-0297-BF4A-B641-33B3481E37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5" y="471625"/>
            <a:ext cx="5018087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72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森 京子</a:t>
            </a:r>
            <a:r>
              <a:rPr kumimoji="0" lang="ja-JP" altLang="ja-JP" sz="24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　</a:t>
            </a:r>
            <a:r>
              <a:rPr kumimoji="0" lang="ja-JP" altLang="ja-JP" sz="4800" b="0" i="0" u="none" strike="noStrike" cap="none" normalizeH="0" baseline="0" dirty="0">
                <a:ln>
                  <a:noFill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さん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10" name="正方形/長方形 34">
            <a:extLst>
              <a:ext uri="{FF2B5EF4-FFF2-40B4-BE49-F238E27FC236}">
                <a16:creationId xmlns:a16="http://schemas.microsoft.com/office/drawing/2014/main" id="{459B03D7-BA18-D896-8FFA-0E7E3D1882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8625" y="8235316"/>
            <a:ext cx="3460750" cy="577850"/>
          </a:xfrm>
          <a:prstGeom prst="rect">
            <a:avLst/>
          </a:prstGeom>
          <a:solidFill>
            <a:srgbClr val="FFFFFF"/>
          </a:solidFill>
          <a:ln w="19050">
            <a:solidFill>
              <a:srgbClr val="5A5A5A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2200" b="0" i="0" u="none" strike="noStrike" cap="none" normalizeH="0" baseline="0" dirty="0">
                <a:ln>
                  <a:noFill/>
                </a:ln>
                <a:solidFill>
                  <a:srgbClr val="595959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― コンサート開催日 ―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正方形/長方形 36">
            <a:extLst>
              <a:ext uri="{FF2B5EF4-FFF2-40B4-BE49-F238E27FC236}">
                <a16:creationId xmlns:a16="http://schemas.microsoft.com/office/drawing/2014/main" id="{3689B27F-E282-0756-4DC2-EF18997DA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351" y="8839200"/>
            <a:ext cx="6870701" cy="1066800"/>
          </a:xfrm>
          <a:prstGeom prst="rect">
            <a:avLst/>
          </a:prstGeom>
          <a:solidFill>
            <a:srgbClr val="E2EFD9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5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月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24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日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(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水</a:t>
            </a:r>
            <a:r>
              <a:rPr kumimoji="0" lang="en-US" altLang="ja-JP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)14:00</a:t>
            </a:r>
            <a:r>
              <a:rPr kumimoji="0" lang="ja-JP" altLang="en-US" sz="5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anose="020B0600070205080204" pitchFamily="50" charset="-128"/>
              </a:rPr>
              <a:t>～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FC492F2-B650-ACB4-408E-FCBF51737CE5}"/>
              </a:ext>
            </a:extLst>
          </p:cNvPr>
          <p:cNvSpPr/>
          <p:nvPr/>
        </p:nvSpPr>
        <p:spPr>
          <a:xfrm>
            <a:off x="-6351" y="8839200"/>
            <a:ext cx="127000" cy="10668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3" name="正方形/長方形 2">
            <a:extLst>
              <a:ext uri="{FF2B5EF4-FFF2-40B4-BE49-F238E27FC236}">
                <a16:creationId xmlns:a16="http://schemas.microsoft.com/office/drawing/2014/main" id="{FFE848A9-63DD-0BB0-6055-77689DE6EB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388" y="21534"/>
            <a:ext cx="34671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虹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の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キ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ャ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00B0F0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ラ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1F4E79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バ</a:t>
            </a:r>
            <a:r>
              <a:rPr kumimoji="0" lang="ja-JP" altLang="ja-JP" sz="3600" b="0" i="0" u="none" strike="noStrike" cap="none" normalizeH="0" baseline="0" dirty="0">
                <a:ln>
                  <a:noFill/>
                </a:ln>
                <a:solidFill>
                  <a:srgbClr val="FFD966"/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ＭＳ Ｐゴシック" panose="020B0600070205080204" pitchFamily="50" charset="-128"/>
              </a:rPr>
              <a:t>ン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2B36B6E6-A8AB-60AA-A9AC-F262DACFFE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19" t="36599" r="36458" b="12572"/>
          <a:stretch/>
        </p:blipFill>
        <p:spPr bwMode="auto">
          <a:xfrm>
            <a:off x="927418" y="1858010"/>
            <a:ext cx="5003165" cy="618744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正方形/長方形 37">
            <a:extLst>
              <a:ext uri="{FF2B5EF4-FFF2-40B4-BE49-F238E27FC236}">
                <a16:creationId xmlns:a16="http://schemas.microsoft.com/office/drawing/2014/main" id="{1975722E-84E7-8DB9-A967-9FB753748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" y="7048762"/>
            <a:ext cx="5691188" cy="1066800"/>
          </a:xfrm>
          <a:prstGeom prst="rect">
            <a:avLst/>
          </a:prstGeom>
          <a:solidFill>
            <a:srgbClr val="FFFFFF">
              <a:alpha val="8784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1979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年作詞家 石坂まさお氏に師事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1980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年「女の素顔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/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哀愁海岸」でデビュー！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・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2020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年</a:t>
            </a:r>
            <a:r>
              <a:rPr kumimoji="0" lang="en-US" altLang="ja-JP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kumimoji="0" lang="ja-JP" altLang="en-US" sz="15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月には新曲「女の炎」発売</a:t>
            </a:r>
            <a:endParaRPr kumimoji="0" lang="ja-JP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ＭＳ Ｐゴシック" panose="020B0600070205080204" pitchFamily="50" charset="-128"/>
            </a:endParaRPr>
          </a:p>
        </p:txBody>
      </p:sp>
      <p:sp>
        <p:nvSpPr>
          <p:cNvPr id="16" name="Rectangle 14">
            <a:extLst>
              <a:ext uri="{FF2B5EF4-FFF2-40B4-BE49-F238E27FC236}">
                <a16:creationId xmlns:a16="http://schemas.microsoft.com/office/drawing/2014/main" id="{7193BDEE-5DCE-9D16-5114-4206509E1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810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7" name="Rectangle 22">
            <a:extLst>
              <a:ext uri="{FF2B5EF4-FFF2-40B4-BE49-F238E27FC236}">
                <a16:creationId xmlns:a16="http://schemas.microsoft.com/office/drawing/2014/main" id="{52EB7731-E42F-8E3B-8705-BF7BB8A278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191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26476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5</TotalTime>
  <Words>59</Words>
  <Application>Microsoft Office PowerPoint</Application>
  <PresentationFormat>A4 210 x 297 mm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HGS創英角ｺﾞｼｯｸUB</vt:lpstr>
      <vt:lpstr>HG創英角ｺﾞｼｯｸUB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ストック04</dc:creator>
  <cp:lastModifiedBy>ストック04</cp:lastModifiedBy>
  <cp:revision>3</cp:revision>
  <dcterms:created xsi:type="dcterms:W3CDTF">2023-03-30T10:20:29Z</dcterms:created>
  <dcterms:modified xsi:type="dcterms:W3CDTF">2023-03-30T10:36:20Z</dcterms:modified>
</cp:coreProperties>
</file>