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60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4700"/>
    <a:srgbClr val="FC4810"/>
    <a:srgbClr val="F64C08"/>
    <a:srgbClr val="F64B08"/>
    <a:srgbClr val="F1B00D"/>
    <a:srgbClr val="B03200"/>
    <a:srgbClr val="FFD7D7"/>
    <a:srgbClr val="981E06"/>
    <a:srgbClr val="F8662C"/>
    <a:srgbClr val="973A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68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26180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9B0E-96EB-43BB-AB93-DBEC7BE886C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A70D3-EA99-45D1-A9CE-37872A4786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80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4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60" userDrawn="1">
          <p15:clr>
            <a:srgbClr val="F26B43"/>
          </p15:clr>
        </p15:guide>
        <p15:guide id="2" orient="horz" pos="3120" userDrawn="1">
          <p15:clr>
            <a:srgbClr val="F26B43"/>
          </p15:clr>
        </p15:guide>
        <p15:guide id="3" orient="horz" userDrawn="1">
          <p15:clr>
            <a:srgbClr val="F26B43"/>
          </p15:clr>
        </p15:guide>
        <p15:guide id="4" orient="horz" pos="6240" userDrawn="1">
          <p15:clr>
            <a:srgbClr val="F26B43"/>
          </p15:clr>
        </p15:guide>
        <p15:guide id="5" orient="horz" pos="5184" userDrawn="1">
          <p15:clr>
            <a:srgbClr val="5ACBF0"/>
          </p15:clr>
        </p15:guide>
        <p15:guide id="6" orient="horz" pos="2598" userDrawn="1">
          <p15:clr>
            <a:srgbClr val="5ACBF0"/>
          </p15:clr>
        </p15:guide>
        <p15:guide id="7" orient="horz" pos="5297" userDrawn="1">
          <p15:clr>
            <a:srgbClr val="9FCC3B"/>
          </p15:clr>
        </p15:guide>
        <p15:guide id="8" orient="horz" pos="6114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 descr="コリスライブ | シニア向けオンラインレク">
            <a:extLst>
              <a:ext uri="{FF2B5EF4-FFF2-40B4-BE49-F238E27FC236}">
                <a16:creationId xmlns:a16="http://schemas.microsoft.com/office/drawing/2014/main" id="{421AEB98-3B83-5041-A6B3-A93EECB36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288" y="9490972"/>
            <a:ext cx="1622411" cy="399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91E5CC4-4738-C550-F74F-E6579652D2AF}"/>
              </a:ext>
            </a:extLst>
          </p:cNvPr>
          <p:cNvGrpSpPr/>
          <p:nvPr/>
        </p:nvGrpSpPr>
        <p:grpSpPr>
          <a:xfrm>
            <a:off x="0" y="8218358"/>
            <a:ext cx="6864765" cy="1687642"/>
            <a:chOff x="0" y="8218358"/>
            <a:chExt cx="6864765" cy="1687642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CEEAACB9-25D9-1AEF-6544-3F0A95237CB2}"/>
                </a:ext>
              </a:extLst>
            </p:cNvPr>
            <p:cNvGrpSpPr/>
            <p:nvPr/>
          </p:nvGrpSpPr>
          <p:grpSpPr>
            <a:xfrm>
              <a:off x="0" y="8218358"/>
              <a:ext cx="6864765" cy="1687642"/>
              <a:chOff x="0" y="8218358"/>
              <a:chExt cx="6864765" cy="1687642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8E36DABA-1650-818C-CE5F-5566D2EBCE8E}"/>
                  </a:ext>
                </a:extLst>
              </p:cNvPr>
              <p:cNvSpPr/>
              <p:nvPr/>
            </p:nvSpPr>
            <p:spPr>
              <a:xfrm>
                <a:off x="0" y="8218358"/>
                <a:ext cx="6849775" cy="16876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5812DAF7-200B-D0AA-90D0-8F86CCD15171}"/>
                  </a:ext>
                </a:extLst>
              </p:cNvPr>
              <p:cNvGrpSpPr/>
              <p:nvPr/>
            </p:nvGrpSpPr>
            <p:grpSpPr>
              <a:xfrm>
                <a:off x="14989" y="8391112"/>
                <a:ext cx="6849776" cy="1335452"/>
                <a:chOff x="-1" y="8421092"/>
                <a:chExt cx="6849776" cy="1335452"/>
              </a:xfrm>
            </p:grpSpPr>
            <p:sp>
              <p:nvSpPr>
                <p:cNvPr id="8" name="テキスト ボックス 7">
                  <a:extLst>
                    <a:ext uri="{FF2B5EF4-FFF2-40B4-BE49-F238E27FC236}">
                      <a16:creationId xmlns:a16="http://schemas.microsoft.com/office/drawing/2014/main" id="{6B0F0157-AD71-1871-819A-F4A78372736D}"/>
                    </a:ext>
                  </a:extLst>
                </p:cNvPr>
                <p:cNvSpPr txBox="1"/>
                <p:nvPr/>
              </p:nvSpPr>
              <p:spPr>
                <a:xfrm>
                  <a:off x="-1" y="8421092"/>
                  <a:ext cx="6849775" cy="42582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2167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開催日時</a:t>
                  </a:r>
                </a:p>
              </p:txBody>
            </p:sp>
            <p:sp>
              <p:nvSpPr>
                <p:cNvPr id="9" name="テキスト ボックス 8">
                  <a:extLst>
                    <a:ext uri="{FF2B5EF4-FFF2-40B4-BE49-F238E27FC236}">
                      <a16:creationId xmlns:a16="http://schemas.microsoft.com/office/drawing/2014/main" id="{0A34EF76-264F-41E7-E9DC-EF4FF45495C0}"/>
                    </a:ext>
                  </a:extLst>
                </p:cNvPr>
                <p:cNvSpPr txBox="1"/>
                <p:nvPr/>
              </p:nvSpPr>
              <p:spPr>
                <a:xfrm>
                  <a:off x="-1" y="8721394"/>
                  <a:ext cx="6838699" cy="6590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2023</a:t>
                  </a:r>
                  <a:r>
                    <a:rPr kumimoji="1" lang="ja-JP" altLang="en-US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年</a:t>
                  </a:r>
                  <a:r>
                    <a:rPr kumimoji="1" lang="en-US" altLang="ja-JP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5</a:t>
                  </a:r>
                  <a:r>
                    <a:rPr kumimoji="1" lang="ja-JP" altLang="en-US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月</a:t>
                  </a:r>
                  <a:r>
                    <a:rPr kumimoji="1" lang="en-US" altLang="ja-JP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22</a:t>
                  </a:r>
                  <a:r>
                    <a:rPr kumimoji="1" lang="ja-JP" altLang="en-US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日</a:t>
                  </a:r>
                  <a:r>
                    <a:rPr kumimoji="1" lang="en-US" altLang="ja-JP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(</a:t>
                  </a:r>
                  <a:r>
                    <a:rPr kumimoji="1" lang="ja-JP" altLang="en-US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月</a:t>
                  </a:r>
                  <a:r>
                    <a:rPr kumimoji="1" lang="en-US" altLang="ja-JP" sz="3683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)</a:t>
                  </a:r>
                  <a:endParaRPr kumimoji="1" lang="ja-JP" altLang="en-US" sz="3683" b="1" dirty="0"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endParaRPr>
                </a:p>
              </p:txBody>
            </p:sp>
            <p:sp>
              <p:nvSpPr>
                <p:cNvPr id="10" name="テキスト ボックス 9">
                  <a:extLst>
                    <a:ext uri="{FF2B5EF4-FFF2-40B4-BE49-F238E27FC236}">
                      <a16:creationId xmlns:a16="http://schemas.microsoft.com/office/drawing/2014/main" id="{E090A324-1106-362E-EFA8-8F8FF77CC5DB}"/>
                    </a:ext>
                  </a:extLst>
                </p:cNvPr>
                <p:cNvSpPr txBox="1"/>
                <p:nvPr/>
              </p:nvSpPr>
              <p:spPr>
                <a:xfrm>
                  <a:off x="0" y="9233324"/>
                  <a:ext cx="684977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2708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午後</a:t>
                  </a:r>
                  <a:r>
                    <a:rPr kumimoji="1" lang="en-US" altLang="ja-JP" sz="2800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2</a:t>
                  </a:r>
                  <a:r>
                    <a:rPr kumimoji="1" lang="ja-JP" altLang="en-US" sz="2708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時～午後</a:t>
                  </a:r>
                  <a:r>
                    <a:rPr kumimoji="1" lang="en-US" altLang="ja-JP" sz="2800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2</a:t>
                  </a:r>
                  <a:r>
                    <a:rPr kumimoji="1" lang="ja-JP" altLang="en-US" sz="2708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時</a:t>
                  </a:r>
                  <a:r>
                    <a:rPr kumimoji="1" lang="en-US" altLang="ja-JP" sz="2708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45</a:t>
                  </a:r>
                  <a:r>
                    <a:rPr kumimoji="1" lang="ja-JP" altLang="en-US" sz="2708" b="1" dirty="0"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分</a:t>
                  </a:r>
                </a:p>
              </p:txBody>
            </p:sp>
          </p:grpSp>
        </p:grpSp>
        <p:pic>
          <p:nvPicPr>
            <p:cNvPr id="4" name="Picture 2" descr="コリスライブ | シニア向けオンラインレク">
              <a:extLst>
                <a:ext uri="{FF2B5EF4-FFF2-40B4-BE49-F238E27FC236}">
                  <a16:creationId xmlns:a16="http://schemas.microsoft.com/office/drawing/2014/main" id="{375CBF42-BB97-8AC3-26DD-0DFA629A43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6288" y="9490972"/>
              <a:ext cx="1622411" cy="3995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7" name="図 26">
            <a:extLst>
              <a:ext uri="{FF2B5EF4-FFF2-40B4-BE49-F238E27FC236}">
                <a16:creationId xmlns:a16="http://schemas.microsoft.com/office/drawing/2014/main" id="{308EF1F5-7A09-3047-07BD-98884E72D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75817" cy="8218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331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497eed-f72d-442f-adf5-cc88fbf9cce6">
      <Terms xmlns="http://schemas.microsoft.com/office/infopath/2007/PartnerControls"/>
    </lcf76f155ced4ddcb4097134ff3c332f>
    <TaxCatchAll xmlns="ccc50300-c016-41b3-baf7-1f053ea3de5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9F5F022BB60044085833BC67A9EC4E1" ma:contentTypeVersion="16" ma:contentTypeDescription="新しいドキュメントを作成します。" ma:contentTypeScope="" ma:versionID="4e61bc90eb0a247d01b10c36ca00ac47">
  <xsd:schema xmlns:xsd="http://www.w3.org/2001/XMLSchema" xmlns:xs="http://www.w3.org/2001/XMLSchema" xmlns:p="http://schemas.microsoft.com/office/2006/metadata/properties" xmlns:ns2="aa497eed-f72d-442f-adf5-cc88fbf9cce6" xmlns:ns3="ccc50300-c016-41b3-baf7-1f053ea3de53" targetNamespace="http://schemas.microsoft.com/office/2006/metadata/properties" ma:root="true" ma:fieldsID="2a2d6ad04a915340847d28453a0f7120" ns2:_="" ns3:_="">
    <xsd:import namespace="aa497eed-f72d-442f-adf5-cc88fbf9cce6"/>
    <xsd:import namespace="ccc50300-c016-41b3-baf7-1f053ea3de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497eed-f72d-442f-adf5-cc88fbf9cc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6a5cffce-6c33-4680-ac84-0ac7a4f17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50300-c016-41b3-baf7-1f053ea3de5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55a181-ea05-460e-b802-33546dcac796}" ma:internalName="TaxCatchAll" ma:showField="CatchAllData" ma:web="ccc50300-c016-41b3-baf7-1f053ea3de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26D881-6A34-4E6B-9CB9-D175376EC8AE}">
  <ds:schemaRefs>
    <ds:schemaRef ds:uri="http://schemas.microsoft.com/office/2006/metadata/properties"/>
    <ds:schemaRef ds:uri="http://schemas.microsoft.com/office/infopath/2007/PartnerControls"/>
    <ds:schemaRef ds:uri="aa497eed-f72d-442f-adf5-cc88fbf9cce6"/>
    <ds:schemaRef ds:uri="ccc50300-c016-41b3-baf7-1f053ea3de53"/>
  </ds:schemaRefs>
</ds:datastoreItem>
</file>

<file path=customXml/itemProps2.xml><?xml version="1.0" encoding="utf-8"?>
<ds:datastoreItem xmlns:ds="http://schemas.openxmlformats.org/officeDocument/2006/customXml" ds:itemID="{C972902D-9662-420E-BFA1-DF3342BBEB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0AA7D9-00BB-47B4-A60B-4648D75354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497eed-f72d-442f-adf5-cc88fbf9cce6"/>
    <ds:schemaRef ds:uri="ccc50300-c016-41b3-baf7-1f053ea3de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831</TotalTime>
  <Words>20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Hiragino Kaku Gothic Pro W3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K. Natsuo</dc:creator>
  <cp:lastModifiedBy>寺田 勝也</cp:lastModifiedBy>
  <cp:revision>65</cp:revision>
  <dcterms:created xsi:type="dcterms:W3CDTF">2022-02-20T16:12:08Z</dcterms:created>
  <dcterms:modified xsi:type="dcterms:W3CDTF">2023-03-24T09:09:17Z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0x01010009F5F022BB60044085833BC67A9EC4E1</vt:lpwstr>
  </property>
</Properties>
</file>