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0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21602"/>
                <a:chOff x="-1" y="8421092"/>
                <a:chExt cx="6849776" cy="1321602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22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09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  <a:endParaRPr kumimoji="1" lang="ja-JP" altLang="en-US" sz="2710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145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6" ma:contentTypeDescription="新しいドキュメントを作成します。" ma:contentTypeScope="" ma:versionID="4e61bc90eb0a247d01b10c36ca00ac47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2a2d6ad04a915340847d28453a0f7120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B0F9CA98-A4F5-4216-B700-CFA6EAD848A8}"/>
</file>

<file path=customXml/itemProps2.xml><?xml version="1.0" encoding="utf-8"?>
<ds:datastoreItem xmlns:ds="http://schemas.openxmlformats.org/officeDocument/2006/customXml" ds:itemID="{69F84E0B-3BD0-4376-8002-5944D90F5009}"/>
</file>

<file path=customXml/itemProps3.xml><?xml version="1.0" encoding="utf-8"?>
<ds:datastoreItem xmlns:ds="http://schemas.openxmlformats.org/officeDocument/2006/customXml" ds:itemID="{732FE102-C219-487C-BB3C-5C15361F1B5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50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84</cp:revision>
  <dcterms:created xsi:type="dcterms:W3CDTF">2022-02-20T16:12:08Z</dcterms:created>
  <dcterms:modified xsi:type="dcterms:W3CDTF">2023-03-13T06:53:05Z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