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分～午後３時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40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97AF1B3-13AA-4FFB-8CEB-E34E59ECA431}"/>
</file>

<file path=customXml/itemProps2.xml><?xml version="1.0" encoding="utf-8"?>
<ds:datastoreItem xmlns:ds="http://schemas.openxmlformats.org/officeDocument/2006/customXml" ds:itemID="{B0BA2119-92D7-49E2-B609-B29D5CBBBB35}"/>
</file>

<file path=customXml/itemProps3.xml><?xml version="1.0" encoding="utf-8"?>
<ds:datastoreItem xmlns:ds="http://schemas.openxmlformats.org/officeDocument/2006/customXml" ds:itemID="{4631AFBC-07FB-4B0D-BD46-887B872A9D8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51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85</cp:revision>
  <dcterms:created xsi:type="dcterms:W3CDTF">2022-02-20T16:12:08Z</dcterms:created>
  <dcterms:modified xsi:type="dcterms:W3CDTF">2023-03-13T06:52:42Z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