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1B675"/>
    <a:srgbClr val="825B22"/>
    <a:srgbClr val="BA8230"/>
    <a:srgbClr val="F1B00D"/>
    <a:srgbClr val="E8247D"/>
    <a:srgbClr val="E725B0"/>
    <a:srgbClr val="1C7DD6"/>
    <a:srgbClr val="DE6B14"/>
    <a:srgbClr val="D01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人, 男, 写真, 持つ が含まれている画像&#10;&#10;自動的に生成された説明">
            <a:extLst>
              <a:ext uri="{FF2B5EF4-FFF2-40B4-BE49-F238E27FC236}">
                <a16:creationId xmlns:a16="http://schemas.microsoft.com/office/drawing/2014/main" id="{E597BC8D-5857-7932-1FE9-9E2E2160A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800849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オンラインアクティビティ開催日時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4312B62-9531-8B8F-4C40-4769A1F66BBB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1CECAA24-58D8-D1A3-C5BC-59BDCB01946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5D967D4D-9ED3-F43A-B7CA-FE55C8CAE4E6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B9B7DBEB-C58D-312E-AFCC-13DB7C72AAE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DBA38949-912E-47E7-1F5E-C9959105DBC1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218EE163-9391-EE34-FFF3-B39314D01F44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D303E00-1BCE-CE51-6554-B23F79D341C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5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623A70A4-A9B1-105F-9225-665FE35A9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779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2FA83436-D518-4646-8878-1EFBE96C987F}"/>
</file>

<file path=customXml/itemProps2.xml><?xml version="1.0" encoding="utf-8"?>
<ds:datastoreItem xmlns:ds="http://schemas.openxmlformats.org/officeDocument/2006/customXml" ds:itemID="{D044C901-C182-4EF9-9AE3-CA4868D4F8B9}"/>
</file>

<file path=customXml/itemProps3.xml><?xml version="1.0" encoding="utf-8"?>
<ds:datastoreItem xmlns:ds="http://schemas.openxmlformats.org/officeDocument/2006/customXml" ds:itemID="{ADEC2E95-4E47-475B-B04F-76FDBB613FE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39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55</cp:revision>
  <dcterms:created xsi:type="dcterms:W3CDTF">2022-02-20T16:12:08Z</dcterms:created>
  <dcterms:modified xsi:type="dcterms:W3CDTF">2023-03-13T06:30:43Z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