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F6CD928-6854-4086-9902-DF361BB6CD43}"/>
</file>

<file path=customXml/itemProps2.xml><?xml version="1.0" encoding="utf-8"?>
<ds:datastoreItem xmlns:ds="http://schemas.openxmlformats.org/officeDocument/2006/customXml" ds:itemID="{D060B8E7-25B4-4484-B63E-56D15F939BAE}"/>
</file>

<file path=customXml/itemProps3.xml><?xml version="1.0" encoding="utf-8"?>
<ds:datastoreItem xmlns:ds="http://schemas.openxmlformats.org/officeDocument/2006/customXml" ds:itemID="{DC3CFB7A-ADE7-4D79-865E-3DC4F725236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84</cp:revision>
  <dcterms:created xsi:type="dcterms:W3CDTF">2022-02-20T16:12:08Z</dcterms:created>
  <dcterms:modified xsi:type="dcterms:W3CDTF">2023-03-13T06:52:17Z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