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3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5" d="100"/>
          <a:sy n="75" d="100"/>
        </p:scale>
        <p:origin x="300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273897"/>
                <a:chOff x="-1" y="8421092"/>
                <a:chExt cx="6849776" cy="1273897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5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土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40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</a:t>
                  </a:r>
                  <a:r>
                    <a:rPr kumimoji="1" lang="ja-JP" altLang="en-US" sz="240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分～午後３時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50</a:t>
                  </a:r>
                  <a:r>
                    <a:rPr kumimoji="1" lang="ja-JP" altLang="en-US" sz="240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  <a:endParaRPr kumimoji="1" lang="ja-JP" altLang="en-US" sz="2400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685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6" ma:contentTypeDescription="新しいドキュメントを作成します。" ma:contentTypeScope="" ma:versionID="4e61bc90eb0a247d01b10c36ca00ac47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2a2d6ad04a915340847d28453a0f7120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B790411F-246E-4497-BCC6-A8FE35906279}"/>
</file>

<file path=customXml/itemProps2.xml><?xml version="1.0" encoding="utf-8"?>
<ds:datastoreItem xmlns:ds="http://schemas.openxmlformats.org/officeDocument/2006/customXml" ds:itemID="{BE22F87A-45E9-46F2-AF22-ADFB178801A6}"/>
</file>

<file path=customXml/itemProps3.xml><?xml version="1.0" encoding="utf-8"?>
<ds:datastoreItem xmlns:ds="http://schemas.openxmlformats.org/officeDocument/2006/customXml" ds:itemID="{15F46A6D-87AF-4757-8B88-8F66129835BD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51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メイリオ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85</cp:revision>
  <dcterms:created xsi:type="dcterms:W3CDTF">2022-02-20T16:12:08Z</dcterms:created>
  <dcterms:modified xsi:type="dcterms:W3CDTF">2023-03-13T06:51:52Z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</Properties>
</file>