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40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, 矢印&#10;&#10;自動的に生成された説明">
            <a:extLst>
              <a:ext uri="{FF2B5EF4-FFF2-40B4-BE49-F238E27FC236}">
                <a16:creationId xmlns:a16="http://schemas.microsoft.com/office/drawing/2014/main" id="{D09385F1-75ED-3ECC-A1F2-576927B6F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7" y="-1923"/>
            <a:ext cx="6870967" cy="822903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31113942-7E64-48F8-8394-1C228855FB87}"/>
              </a:ext>
            </a:extLst>
          </p:cNvPr>
          <p:cNvGrpSpPr/>
          <p:nvPr/>
        </p:nvGrpSpPr>
        <p:grpSpPr>
          <a:xfrm>
            <a:off x="1740530" y="480848"/>
            <a:ext cx="3384260" cy="559066"/>
            <a:chOff x="1833403" y="852448"/>
            <a:chExt cx="3123932" cy="516061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161A7129-223A-4635-87F7-7B4A698E386E}"/>
                </a:ext>
              </a:extLst>
            </p:cNvPr>
            <p:cNvSpPr txBox="1"/>
            <p:nvPr/>
          </p:nvSpPr>
          <p:spPr>
            <a:xfrm>
              <a:off x="1833403" y="852448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ln w="82550">
                    <a:solidFill>
                      <a:srgbClr val="BB6823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2A8B80F8-DFD4-49E1-B079-A4D8515A8149}"/>
                </a:ext>
              </a:extLst>
            </p:cNvPr>
            <p:cNvSpPr txBox="1"/>
            <p:nvPr/>
          </p:nvSpPr>
          <p:spPr>
            <a:xfrm>
              <a:off x="1833403" y="852450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12CBB7F5-3298-7B61-0F35-3E16C7088023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668982B1-4357-55C9-F798-F88445AC596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EA891156-745C-C546-A49F-BAE3BC90BA3E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3D1DB922-3F78-6E2B-6629-435982A679BD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7" name="テキスト ボックス 6">
                  <a:extLst>
                    <a:ext uri="{FF2B5EF4-FFF2-40B4-BE49-F238E27FC236}">
                      <a16:creationId xmlns:a16="http://schemas.microsoft.com/office/drawing/2014/main" id="{A47AC2E5-409F-2C4A-9533-286622C3EF3C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9" name="テキスト ボックス 8">
                  <a:extLst>
                    <a:ext uri="{FF2B5EF4-FFF2-40B4-BE49-F238E27FC236}">
                      <a16:creationId xmlns:a16="http://schemas.microsoft.com/office/drawing/2014/main" id="{2276B2FD-6BA9-B811-3E52-A3A6A520E1B2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18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木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10" name="テキスト ボックス 9">
                  <a:extLst>
                    <a:ext uri="{FF2B5EF4-FFF2-40B4-BE49-F238E27FC236}">
                      <a16:creationId xmlns:a16="http://schemas.microsoft.com/office/drawing/2014/main" id="{49FBFEDC-592F-88CB-F7FE-FBF2FEDDAC93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04C72C71-B376-FCE3-EA8F-DEF9E82E9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B524204B-672A-5156-5CC9-9A24DAA2F0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23" t="18520" r="34412" b="14744"/>
          <a:stretch/>
        </p:blipFill>
        <p:spPr>
          <a:xfrm rot="5400000">
            <a:off x="332485" y="1871874"/>
            <a:ext cx="6228498" cy="6093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9C02A50D-929A-8666-7010-D2A001D7177C}"/>
              </a:ext>
            </a:extLst>
          </p:cNvPr>
          <p:cNvGrpSpPr/>
          <p:nvPr/>
        </p:nvGrpSpPr>
        <p:grpSpPr>
          <a:xfrm rot="423454">
            <a:off x="5190470" y="2538314"/>
            <a:ext cx="1116241" cy="3594554"/>
            <a:chOff x="5409534" y="2457268"/>
            <a:chExt cx="1030377" cy="3318050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6DA45069-E6FE-6165-265A-3C2E4DDE678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40" name="正方形/長方形 39">
                <a:extLst>
                  <a:ext uri="{FF2B5EF4-FFF2-40B4-BE49-F238E27FC236}">
                    <a16:creationId xmlns:a16="http://schemas.microsoft.com/office/drawing/2014/main" id="{A855858D-A748-9C2F-C86F-9E9507F42BF5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63586B3-2C55-743E-2E8F-6C8029588002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36" name="グループ化 35">
              <a:extLst>
                <a:ext uri="{FF2B5EF4-FFF2-40B4-BE49-F238E27FC236}">
                  <a16:creationId xmlns:a16="http://schemas.microsoft.com/office/drawing/2014/main" id="{47A33668-34F5-4FB3-8FC2-283148242552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38" name="正方形/長方形 37">
                <a:extLst>
                  <a:ext uri="{FF2B5EF4-FFF2-40B4-BE49-F238E27FC236}">
                    <a16:creationId xmlns:a16="http://schemas.microsoft.com/office/drawing/2014/main" id="{CEAA6B0E-21E3-4CAD-9754-D64D028044CA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70EFD386-C24B-F1E9-38F7-CED511C83FF2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991C5528-C11B-46D1-9190-89222DB8E5C0}"/>
              </a:ext>
            </a:extLst>
          </p:cNvPr>
          <p:cNvGrpSpPr/>
          <p:nvPr/>
        </p:nvGrpSpPr>
        <p:grpSpPr>
          <a:xfrm>
            <a:off x="196143" y="1515429"/>
            <a:ext cx="6571404" cy="1022876"/>
            <a:chOff x="402439" y="1820122"/>
            <a:chExt cx="6065911" cy="944189"/>
          </a:xfrm>
        </p:grpSpPr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5F8D0E4B-9AEF-4EB0-8C68-3E29AC540EF3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73D76BBE-A6E2-466B-9D2B-3F3CCF8D6E54}"/>
                </a:ext>
              </a:extLst>
            </p:cNvPr>
            <p:cNvSpPr txBox="1"/>
            <p:nvPr/>
          </p:nvSpPr>
          <p:spPr>
            <a:xfrm>
              <a:off x="402439" y="182012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D9470D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10DE127-3B61-4EA9-B213-3F20F644AC91}"/>
                </a:ext>
              </a:extLst>
            </p:cNvPr>
            <p:cNvSpPr txBox="1"/>
            <p:nvPr/>
          </p:nvSpPr>
          <p:spPr>
            <a:xfrm>
              <a:off x="402439" y="1824508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47C30B6D-5FCE-C6CD-26B5-527640B49091}"/>
              </a:ext>
            </a:extLst>
          </p:cNvPr>
          <p:cNvGrpSpPr/>
          <p:nvPr/>
        </p:nvGrpSpPr>
        <p:grpSpPr>
          <a:xfrm>
            <a:off x="61746" y="6361987"/>
            <a:ext cx="6399809" cy="1099843"/>
            <a:chOff x="1729783" y="4893189"/>
            <a:chExt cx="6215576" cy="1158812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41151208-9486-81A0-4162-3D871DBA575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3CC67441-F25D-7F78-1C98-7585E032D223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46" name="テキスト ボックス 45">
                <a:extLst>
                  <a:ext uri="{FF2B5EF4-FFF2-40B4-BE49-F238E27FC236}">
                    <a16:creationId xmlns:a16="http://schemas.microsoft.com/office/drawing/2014/main" id="{BA290673-28D2-401D-F312-71ECAEF196E5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055DBA7C-A573-862C-8F32-B654985AF9C7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407EA7D2-6E38-9308-3EA2-BF8FEACF9BB9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44" name="テキスト ボックス 43">
                <a:extLst>
                  <a:ext uri="{FF2B5EF4-FFF2-40B4-BE49-F238E27FC236}">
                    <a16:creationId xmlns:a16="http://schemas.microsoft.com/office/drawing/2014/main" id="{71CC52C8-3923-2BC3-36E7-34A0A3F6D37F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8792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DE60CD28-FAB9-41C2-83FB-BD51AA512973}"/>
</file>

<file path=customXml/itemProps2.xml><?xml version="1.0" encoding="utf-8"?>
<ds:datastoreItem xmlns:ds="http://schemas.openxmlformats.org/officeDocument/2006/customXml" ds:itemID="{518D253C-65DE-4D74-B616-003AC5FA9F8B}"/>
</file>

<file path=customXml/itemProps3.xml><?xml version="1.0" encoding="utf-8"?>
<ds:datastoreItem xmlns:ds="http://schemas.openxmlformats.org/officeDocument/2006/customXml" ds:itemID="{7C1332E6-EC25-4C40-B28B-C83360D0DFA0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75</cp:revision>
  <dcterms:created xsi:type="dcterms:W3CDTF">2022-02-20T16:12:08Z</dcterms:created>
  <dcterms:modified xsi:type="dcterms:W3CDTF">2023-03-13T05:38:47Z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