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321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5A30"/>
    <a:srgbClr val="F16565"/>
    <a:srgbClr val="F69C9C"/>
    <a:srgbClr val="3E68AC"/>
    <a:srgbClr val="EF7C35"/>
    <a:srgbClr val="F8AF2C"/>
    <a:srgbClr val="F36D31"/>
    <a:srgbClr val="CC0000"/>
    <a:srgbClr val="FAD962"/>
    <a:srgbClr val="EE85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48" autoAdjust="0"/>
    <p:restoredTop sz="94660"/>
  </p:normalViewPr>
  <p:slideViewPr>
    <p:cSldViewPr snapToGrid="0">
      <p:cViewPr varScale="1">
        <p:scale>
          <a:sx n="75" d="100"/>
          <a:sy n="75" d="100"/>
        </p:scale>
        <p:origin x="300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61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312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6240" userDrawn="1">
          <p15:clr>
            <a:srgbClr val="F26B43"/>
          </p15:clr>
        </p15:guide>
        <p15:guide id="5" orient="horz" pos="5184" userDrawn="1">
          <p15:clr>
            <a:srgbClr val="5ACBF0"/>
          </p15:clr>
        </p15:guide>
        <p15:guide id="6" orient="horz" pos="2598" userDrawn="1">
          <p15:clr>
            <a:srgbClr val="5ACBF0"/>
          </p15:clr>
        </p15:guide>
        <p15:guide id="7" orient="horz" pos="5297" userDrawn="1">
          <p15:clr>
            <a:srgbClr val="9FCC3B"/>
          </p15:clr>
        </p15:guide>
        <p15:guide id="8" orient="horz" pos="611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正方形/長方形 50">
            <a:extLst>
              <a:ext uri="{FF2B5EF4-FFF2-40B4-BE49-F238E27FC236}">
                <a16:creationId xmlns:a16="http://schemas.microsoft.com/office/drawing/2014/main" id="{FEAF5F6F-34EA-269D-B79A-D6EF7FEA0090}"/>
              </a:ext>
            </a:extLst>
          </p:cNvPr>
          <p:cNvSpPr/>
          <p:nvPr/>
        </p:nvSpPr>
        <p:spPr>
          <a:xfrm>
            <a:off x="-6764" y="0"/>
            <a:ext cx="6871528" cy="8218358"/>
          </a:xfrm>
          <a:prstGeom prst="rect">
            <a:avLst/>
          </a:prstGeom>
          <a:gradFill>
            <a:gsLst>
              <a:gs pos="0">
                <a:srgbClr val="002060"/>
              </a:gs>
              <a:gs pos="45000">
                <a:srgbClr val="F69C9C"/>
              </a:gs>
              <a:gs pos="93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正方形/長方形 51">
            <a:extLst>
              <a:ext uri="{FF2B5EF4-FFF2-40B4-BE49-F238E27FC236}">
                <a16:creationId xmlns:a16="http://schemas.microsoft.com/office/drawing/2014/main" id="{3867E732-AC2B-CECA-1264-278476C26191}"/>
              </a:ext>
            </a:extLst>
          </p:cNvPr>
          <p:cNvSpPr/>
          <p:nvPr/>
        </p:nvSpPr>
        <p:spPr>
          <a:xfrm>
            <a:off x="-509" y="11242"/>
            <a:ext cx="6871528" cy="8218358"/>
          </a:xfrm>
          <a:prstGeom prst="rect">
            <a:avLst/>
          </a:prstGeom>
          <a:blipFill dpi="0" rotWithShape="1">
            <a:blip r:embed="rId2">
              <a:alphaModFix amt="4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 descr="誕生日のケーキ&#10;&#10;中程度の精度で自動的に生成された説明">
            <a:extLst>
              <a:ext uri="{FF2B5EF4-FFF2-40B4-BE49-F238E27FC236}">
                <a16:creationId xmlns:a16="http://schemas.microsoft.com/office/drawing/2014/main" id="{BF2AC437-1FD7-166B-8979-8EA6FEB4D9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624"/>
            <a:ext cx="6858000" cy="9700752"/>
          </a:xfrm>
          <a:prstGeom prst="rect">
            <a:avLst/>
          </a:prstGeom>
        </p:spPr>
      </p:pic>
      <p:pic>
        <p:nvPicPr>
          <p:cNvPr id="11" name="図 10" descr="紫のドレスを着た女性&#10;&#10;自動的に生成された説明">
            <a:extLst>
              <a:ext uri="{FF2B5EF4-FFF2-40B4-BE49-F238E27FC236}">
                <a16:creationId xmlns:a16="http://schemas.microsoft.com/office/drawing/2014/main" id="{9F414347-4B32-1C32-9112-DBF6BC0B2AA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754"/>
          <a:stretch/>
        </p:blipFill>
        <p:spPr>
          <a:xfrm>
            <a:off x="-951743" y="2923090"/>
            <a:ext cx="6682126" cy="5295268"/>
          </a:xfrm>
          <a:prstGeom prst="rect">
            <a:avLst/>
          </a:prstGeom>
        </p:spPr>
      </p:pic>
      <p:grpSp>
        <p:nvGrpSpPr>
          <p:cNvPr id="29" name="グループ化 28">
            <a:extLst>
              <a:ext uri="{FF2B5EF4-FFF2-40B4-BE49-F238E27FC236}">
                <a16:creationId xmlns:a16="http://schemas.microsoft.com/office/drawing/2014/main" id="{C95F64D8-BAFF-52B6-E0B2-428A63903043}"/>
              </a:ext>
            </a:extLst>
          </p:cNvPr>
          <p:cNvGrpSpPr/>
          <p:nvPr/>
        </p:nvGrpSpPr>
        <p:grpSpPr>
          <a:xfrm>
            <a:off x="0" y="8218358"/>
            <a:ext cx="6864765" cy="1687642"/>
            <a:chOff x="0" y="8218358"/>
            <a:chExt cx="6864765" cy="1687642"/>
          </a:xfrm>
        </p:grpSpPr>
        <p:grpSp>
          <p:nvGrpSpPr>
            <p:cNvPr id="33" name="グループ化 32">
              <a:extLst>
                <a:ext uri="{FF2B5EF4-FFF2-40B4-BE49-F238E27FC236}">
                  <a16:creationId xmlns:a16="http://schemas.microsoft.com/office/drawing/2014/main" id="{09A1E309-4FB4-B973-392D-75576B2885EC}"/>
                </a:ext>
              </a:extLst>
            </p:cNvPr>
            <p:cNvGrpSpPr/>
            <p:nvPr/>
          </p:nvGrpSpPr>
          <p:grpSpPr>
            <a:xfrm>
              <a:off x="0" y="8218358"/>
              <a:ext cx="6864765" cy="1687642"/>
              <a:chOff x="0" y="8218358"/>
              <a:chExt cx="6864765" cy="1687642"/>
            </a:xfrm>
          </p:grpSpPr>
          <p:sp>
            <p:nvSpPr>
              <p:cNvPr id="35" name="正方形/長方形 34">
                <a:extLst>
                  <a:ext uri="{FF2B5EF4-FFF2-40B4-BE49-F238E27FC236}">
                    <a16:creationId xmlns:a16="http://schemas.microsoft.com/office/drawing/2014/main" id="{7F913A02-E684-86FC-6C54-8B0DD98000B2}"/>
                  </a:ext>
                </a:extLst>
              </p:cNvPr>
              <p:cNvSpPr/>
              <p:nvPr/>
            </p:nvSpPr>
            <p:spPr>
              <a:xfrm>
                <a:off x="0" y="8218358"/>
                <a:ext cx="6849775" cy="16876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36" name="グループ化 35">
                <a:extLst>
                  <a:ext uri="{FF2B5EF4-FFF2-40B4-BE49-F238E27FC236}">
                    <a16:creationId xmlns:a16="http://schemas.microsoft.com/office/drawing/2014/main" id="{283A7F55-F5F6-39F4-082F-14E46FF9EAA0}"/>
                  </a:ext>
                </a:extLst>
              </p:cNvPr>
              <p:cNvGrpSpPr/>
              <p:nvPr/>
            </p:nvGrpSpPr>
            <p:grpSpPr>
              <a:xfrm>
                <a:off x="14989" y="8391112"/>
                <a:ext cx="6849776" cy="1335452"/>
                <a:chOff x="-1" y="8421092"/>
                <a:chExt cx="6849776" cy="1335452"/>
              </a:xfrm>
            </p:grpSpPr>
            <p:sp>
              <p:nvSpPr>
                <p:cNvPr id="37" name="テキスト ボックス 36">
                  <a:extLst>
                    <a:ext uri="{FF2B5EF4-FFF2-40B4-BE49-F238E27FC236}">
                      <a16:creationId xmlns:a16="http://schemas.microsoft.com/office/drawing/2014/main" id="{6CB67ABF-E9E7-E41C-33DB-9FCDACE31FA2}"/>
                    </a:ext>
                  </a:extLst>
                </p:cNvPr>
                <p:cNvSpPr txBox="1"/>
                <p:nvPr/>
              </p:nvSpPr>
              <p:spPr>
                <a:xfrm>
                  <a:off x="-1" y="8421092"/>
                  <a:ext cx="6849775" cy="425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167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開催日時</a:t>
                  </a:r>
                </a:p>
              </p:txBody>
            </p:sp>
            <p:sp>
              <p:nvSpPr>
                <p:cNvPr id="38" name="テキスト ボックス 37">
                  <a:extLst>
                    <a:ext uri="{FF2B5EF4-FFF2-40B4-BE49-F238E27FC236}">
                      <a16:creationId xmlns:a16="http://schemas.microsoft.com/office/drawing/2014/main" id="{BE748F7A-8FDD-D389-D303-355E3FFB2FF9}"/>
                    </a:ext>
                  </a:extLst>
                </p:cNvPr>
                <p:cNvSpPr txBox="1"/>
                <p:nvPr/>
              </p:nvSpPr>
              <p:spPr>
                <a:xfrm>
                  <a:off x="-1" y="8721394"/>
                  <a:ext cx="6838699" cy="65909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2023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年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5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月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17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日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(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水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)</a:t>
                  </a:r>
                  <a:endParaRPr kumimoji="1" lang="ja-JP" altLang="en-US" sz="3683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  <p:sp>
              <p:nvSpPr>
                <p:cNvPr id="39" name="テキスト ボックス 38">
                  <a:extLst>
                    <a:ext uri="{FF2B5EF4-FFF2-40B4-BE49-F238E27FC236}">
                      <a16:creationId xmlns:a16="http://schemas.microsoft.com/office/drawing/2014/main" id="{CFA61C46-E505-4B2D-E0EC-963C0AC86554}"/>
                    </a:ext>
                  </a:extLst>
                </p:cNvPr>
                <p:cNvSpPr txBox="1"/>
                <p:nvPr/>
              </p:nvSpPr>
              <p:spPr>
                <a:xfrm>
                  <a:off x="0" y="9233324"/>
                  <a:ext cx="684977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708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午後</a:t>
                  </a:r>
                  <a:r>
                    <a:rPr kumimoji="1" lang="en-US" altLang="ja-JP" sz="28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</a:t>
                  </a:r>
                  <a:r>
                    <a:rPr kumimoji="1" lang="ja-JP" altLang="en-US" sz="2708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時～午後</a:t>
                  </a:r>
                  <a:r>
                    <a:rPr kumimoji="1" lang="en-US" altLang="ja-JP" sz="28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</a:t>
                  </a:r>
                  <a:r>
                    <a:rPr kumimoji="1" lang="ja-JP" altLang="en-US" sz="2708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</a:p>
              </p:txBody>
            </p:sp>
          </p:grpSp>
        </p:grpSp>
        <p:pic>
          <p:nvPicPr>
            <p:cNvPr id="34" name="Picture 2" descr="コリスライブ | シニア向けオンラインレク">
              <a:extLst>
                <a:ext uri="{FF2B5EF4-FFF2-40B4-BE49-F238E27FC236}">
                  <a16:creationId xmlns:a16="http://schemas.microsoft.com/office/drawing/2014/main" id="{15531B56-AD44-F90D-B6CE-B5C5FC78FB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6288" y="9490972"/>
              <a:ext cx="1622411" cy="3995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01D8F4E-F774-100D-8DE1-A7B6FF343D8A}"/>
              </a:ext>
            </a:extLst>
          </p:cNvPr>
          <p:cNvSpPr txBox="1"/>
          <p:nvPr/>
        </p:nvSpPr>
        <p:spPr>
          <a:xfrm>
            <a:off x="433668" y="537560"/>
            <a:ext cx="6166579" cy="425822"/>
          </a:xfrm>
          <a:prstGeom prst="rect">
            <a:avLst/>
          </a:prstGeom>
          <a:noFill/>
        </p:spPr>
        <p:txBody>
          <a:bodyPr wrap="square">
            <a:prstTxWarp prst="textArchUp">
              <a:avLst/>
            </a:prstTxWarp>
            <a:spAutoFit/>
          </a:bodyPr>
          <a:lstStyle/>
          <a:p>
            <a:pPr algn="ctr"/>
            <a:r>
              <a:rPr kumimoji="1" lang="ja-JP" altLang="en-US" sz="3200" b="1" dirty="0">
                <a:solidFill>
                  <a:srgbClr val="F16565"/>
                </a:solidFill>
                <a:effectLst>
                  <a:glow rad="88900">
                    <a:schemeClr val="bg1"/>
                  </a:glow>
                </a:effectLst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ナウでヤングな体操タイム！</a:t>
            </a:r>
            <a:endParaRPr kumimoji="1" lang="en-US" altLang="ja-JP" sz="3200" b="1" dirty="0">
              <a:solidFill>
                <a:srgbClr val="F16565"/>
              </a:solidFill>
              <a:effectLst>
                <a:glow rad="88900">
                  <a:schemeClr val="bg1"/>
                </a:glow>
              </a:effectLst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D5682BD8-3D7B-1C6C-9B5D-FE2B68170583}"/>
              </a:ext>
            </a:extLst>
          </p:cNvPr>
          <p:cNvGrpSpPr/>
          <p:nvPr/>
        </p:nvGrpSpPr>
        <p:grpSpPr>
          <a:xfrm>
            <a:off x="307934" y="1523524"/>
            <a:ext cx="6431795" cy="425822"/>
            <a:chOff x="756063" y="2813907"/>
            <a:chExt cx="5562849" cy="425822"/>
          </a:xfrm>
        </p:grpSpPr>
        <p:sp>
          <p:nvSpPr>
            <p:cNvPr id="45" name="テキスト ボックス 44">
              <a:extLst>
                <a:ext uri="{FF2B5EF4-FFF2-40B4-BE49-F238E27FC236}">
                  <a16:creationId xmlns:a16="http://schemas.microsoft.com/office/drawing/2014/main" id="{FB538D9F-FF09-AE93-D3A2-AC2ABE5216C9}"/>
                </a:ext>
              </a:extLst>
            </p:cNvPr>
            <p:cNvSpPr txBox="1"/>
            <p:nvPr/>
          </p:nvSpPr>
          <p:spPr>
            <a:xfrm>
              <a:off x="756063" y="2813907"/>
              <a:ext cx="5562849" cy="425822"/>
            </a:xfrm>
            <a:prstGeom prst="rect">
              <a:avLst/>
            </a:prstGeom>
            <a:noFill/>
          </p:spPr>
          <p:txBody>
            <a:bodyPr wrap="square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kumimoji="1" lang="ja-JP" altLang="en-US" sz="6000" b="1" dirty="0">
                  <a:ln w="190500">
                    <a:solidFill>
                      <a:srgbClr val="F45A30"/>
                    </a:solidFill>
                  </a:ln>
                  <a:solidFill>
                    <a:srgbClr val="F45A30"/>
                  </a:solidFill>
                  <a:effectLst>
                    <a:glow rad="114300">
                      <a:schemeClr val="bg1">
                        <a:alpha val="89000"/>
                      </a:schemeClr>
                    </a:glow>
                  </a:effectLst>
                  <a:latin typeface="ヒラギノ角ゴ Std W8" panose="020B0800000000000000" pitchFamily="34" charset="-128"/>
                  <a:ea typeface="ヒラギノ角ゴ Std W8" panose="020B0800000000000000" pitchFamily="34" charset="-128"/>
                </a:rPr>
                <a:t>レッツ盆ダンス♪</a:t>
              </a:r>
              <a:endParaRPr kumimoji="1" lang="en-US" altLang="ja-JP" sz="6000" b="1" dirty="0">
                <a:ln w="190500">
                  <a:solidFill>
                    <a:srgbClr val="F45A30"/>
                  </a:solidFill>
                </a:ln>
                <a:solidFill>
                  <a:srgbClr val="F45A30"/>
                </a:solidFill>
                <a:effectLst>
                  <a:glow rad="114300">
                    <a:schemeClr val="bg1">
                      <a:alpha val="89000"/>
                    </a:schemeClr>
                  </a:glow>
                </a:effectLst>
                <a:latin typeface="ヒラギノ角ゴ Std W8" panose="020B0800000000000000" pitchFamily="34" charset="-128"/>
                <a:ea typeface="ヒラギノ角ゴ Std W8" panose="020B0800000000000000" pitchFamily="34" charset="-128"/>
              </a:endParaRPr>
            </a:p>
          </p:txBody>
        </p:sp>
        <p:sp>
          <p:nvSpPr>
            <p:cNvPr id="46" name="テキスト ボックス 45">
              <a:extLst>
                <a:ext uri="{FF2B5EF4-FFF2-40B4-BE49-F238E27FC236}">
                  <a16:creationId xmlns:a16="http://schemas.microsoft.com/office/drawing/2014/main" id="{050E7C2C-87AC-A677-E8AE-E9C500E02F7B}"/>
                </a:ext>
              </a:extLst>
            </p:cNvPr>
            <p:cNvSpPr txBox="1"/>
            <p:nvPr/>
          </p:nvSpPr>
          <p:spPr>
            <a:xfrm>
              <a:off x="756063" y="2813907"/>
              <a:ext cx="5562849" cy="425822"/>
            </a:xfrm>
            <a:prstGeom prst="rect">
              <a:avLst/>
            </a:prstGeom>
            <a:noFill/>
          </p:spPr>
          <p:txBody>
            <a:bodyPr wrap="square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kumimoji="1" lang="ja-JP" altLang="en-US" sz="6000" b="1" dirty="0">
                  <a:ln w="127000">
                    <a:solidFill>
                      <a:srgbClr val="F45A30"/>
                    </a:solidFill>
                  </a:ln>
                  <a:solidFill>
                    <a:srgbClr val="F45A30"/>
                  </a:solidFill>
                  <a:effectLst/>
                  <a:latin typeface="ヒラギノ角ゴ Std W8" panose="020B0800000000000000" pitchFamily="34" charset="-128"/>
                  <a:ea typeface="ヒラギノ角ゴ Std W8" panose="020B0800000000000000" pitchFamily="34" charset="-128"/>
                </a:rPr>
                <a:t>レッツ盆ダンス♪</a:t>
              </a:r>
              <a:endParaRPr kumimoji="1" lang="en-US" altLang="ja-JP" sz="6000" b="1" dirty="0">
                <a:ln w="127000">
                  <a:solidFill>
                    <a:srgbClr val="F45A30"/>
                  </a:solidFill>
                </a:ln>
                <a:solidFill>
                  <a:srgbClr val="F45A30"/>
                </a:solidFill>
                <a:effectLst/>
                <a:latin typeface="ヒラギノ角ゴ Std W8" panose="020B0800000000000000" pitchFamily="34" charset="-128"/>
                <a:ea typeface="ヒラギノ角ゴ Std W8" panose="020B0800000000000000" pitchFamily="34" charset="-128"/>
              </a:endParaRPr>
            </a:p>
          </p:txBody>
        </p:sp>
        <p:sp>
          <p:nvSpPr>
            <p:cNvPr id="49" name="テキスト ボックス 48">
              <a:extLst>
                <a:ext uri="{FF2B5EF4-FFF2-40B4-BE49-F238E27FC236}">
                  <a16:creationId xmlns:a16="http://schemas.microsoft.com/office/drawing/2014/main" id="{5379463C-5150-62A0-BCCD-4D8BB2AEFD63}"/>
                </a:ext>
              </a:extLst>
            </p:cNvPr>
            <p:cNvSpPr txBox="1"/>
            <p:nvPr/>
          </p:nvSpPr>
          <p:spPr>
            <a:xfrm>
              <a:off x="756063" y="2813907"/>
              <a:ext cx="5562849" cy="425822"/>
            </a:xfrm>
            <a:prstGeom prst="rect">
              <a:avLst/>
            </a:prstGeom>
            <a:noFill/>
          </p:spPr>
          <p:txBody>
            <a:bodyPr wrap="square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kumimoji="1" lang="ja-JP" altLang="en-US" sz="6000" b="1" dirty="0">
                  <a:solidFill>
                    <a:schemeClr val="bg1"/>
                  </a:solidFill>
                  <a:effectLst/>
                  <a:latin typeface="ヒラギノ角ゴ Std W8" panose="020B0800000000000000" pitchFamily="34" charset="-128"/>
                  <a:ea typeface="ヒラギノ角ゴ Std W8" panose="020B0800000000000000" pitchFamily="34" charset="-128"/>
                </a:rPr>
                <a:t>レッツ盆ダンス♪</a:t>
              </a:r>
              <a:endParaRPr kumimoji="1" lang="en-US" altLang="ja-JP" sz="6000" b="1" dirty="0">
                <a:solidFill>
                  <a:schemeClr val="bg1"/>
                </a:solidFill>
                <a:effectLst/>
                <a:latin typeface="ヒラギノ角ゴ Std W8" panose="020B0800000000000000" pitchFamily="34" charset="-128"/>
                <a:ea typeface="ヒラギノ角ゴ Std W8" panose="020B0800000000000000" pitchFamily="34" charset="-128"/>
              </a:endParaRPr>
            </a:p>
          </p:txBody>
        </p:sp>
      </p:grp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1D0167A1-EC83-DE3D-3B6E-7BF5157ACCAD}"/>
              </a:ext>
            </a:extLst>
          </p:cNvPr>
          <p:cNvGrpSpPr/>
          <p:nvPr/>
        </p:nvGrpSpPr>
        <p:grpSpPr>
          <a:xfrm>
            <a:off x="162862" y="7466405"/>
            <a:ext cx="2019449" cy="614163"/>
            <a:chOff x="-4539273" y="2057647"/>
            <a:chExt cx="2019449" cy="614163"/>
          </a:xfrm>
        </p:grpSpPr>
        <p:sp>
          <p:nvSpPr>
            <p:cNvPr id="44" name="正方形/長方形 43">
              <a:extLst>
                <a:ext uri="{FF2B5EF4-FFF2-40B4-BE49-F238E27FC236}">
                  <a16:creationId xmlns:a16="http://schemas.microsoft.com/office/drawing/2014/main" id="{BA053F5A-2287-A00C-C5F0-F76FA251849B}"/>
                </a:ext>
              </a:extLst>
            </p:cNvPr>
            <p:cNvSpPr/>
            <p:nvPr/>
          </p:nvSpPr>
          <p:spPr>
            <a:xfrm rot="5400000">
              <a:off x="-3836630" y="1355004"/>
              <a:ext cx="614163" cy="20194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9FD9492A-58FD-B4DB-E88C-9759395DA2A4}"/>
                </a:ext>
              </a:extLst>
            </p:cNvPr>
            <p:cNvSpPr txBox="1"/>
            <p:nvPr/>
          </p:nvSpPr>
          <p:spPr>
            <a:xfrm>
              <a:off x="-4497496" y="2072341"/>
              <a:ext cx="197041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3200" b="1" dirty="0">
                  <a:latin typeface="HGS明朝B" panose="02020800000000000000" pitchFamily="18" charset="-128"/>
                  <a:ea typeface="HGS明朝B" panose="02020800000000000000" pitchFamily="18" charset="-128"/>
                </a:rPr>
                <a:t>星 カオル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916241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6" ma:contentTypeDescription="新しいドキュメントを作成します。" ma:contentTypeScope="" ma:versionID="4e61bc90eb0a247d01b10c36ca00ac47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2a2d6ad04a915340847d28453a0f7120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Props1.xml><?xml version="1.0" encoding="utf-8"?>
<ds:datastoreItem xmlns:ds="http://schemas.openxmlformats.org/officeDocument/2006/customXml" ds:itemID="{87422C32-826D-4DB9-8776-E30458BBCF26}"/>
</file>

<file path=customXml/itemProps2.xml><?xml version="1.0" encoding="utf-8"?>
<ds:datastoreItem xmlns:ds="http://schemas.openxmlformats.org/officeDocument/2006/customXml" ds:itemID="{E8F7D54A-738B-4DA8-A00D-EBE87B7ED753}"/>
</file>

<file path=customXml/itemProps3.xml><?xml version="1.0" encoding="utf-8"?>
<ds:datastoreItem xmlns:ds="http://schemas.openxmlformats.org/officeDocument/2006/customXml" ds:itemID="{94754262-F63C-47E9-AFAD-F3750D436B45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1199</TotalTime>
  <Words>39</Words>
  <Application>Microsoft Office PowerPoint</Application>
  <PresentationFormat>A4 210 x 297 mm</PresentationFormat>
  <Paragraphs>8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HGPｺﾞｼｯｸE</vt:lpstr>
      <vt:lpstr>HGS明朝B</vt:lpstr>
      <vt:lpstr>Hiragino Kaku Gothic Pro W3</vt:lpstr>
      <vt:lpstr>ヒラギノ角ゴ Std W8</vt:lpstr>
      <vt:lpstr>Arial</vt:lpstr>
      <vt:lpstr>Calibri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K. Natsuo</dc:creator>
  <cp:lastModifiedBy>寺田 勝也</cp:lastModifiedBy>
  <cp:revision>48</cp:revision>
  <dcterms:created xsi:type="dcterms:W3CDTF">2022-02-20T16:12:08Z</dcterms:created>
  <dcterms:modified xsi:type="dcterms:W3CDTF">2023-03-13T06:32:44Z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</Properties>
</file>