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6"/>
  </p:notesMasterIdLst>
  <p:sldIdLst>
    <p:sldId id="257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7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F3300"/>
    <a:srgbClr val="FF0000"/>
    <a:srgbClr val="CCFFCC"/>
    <a:srgbClr val="FFCCFF"/>
    <a:srgbClr val="0070C0"/>
    <a:srgbClr val="CC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0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>
        <p:guide orient="horz" pos="557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29275-DFA3-4CB9-8605-CC3D78DD9506}" type="datetimeFigureOut">
              <a:rPr kumimoji="1" lang="ja-JP" altLang="en-US" smtClean="0"/>
              <a:t>2023/3/13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93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B72D0-F367-4480-BB0B-3651C7A0A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89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2023/3/13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6658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2023/3/13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666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2023/3/13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01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2023/3/13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07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2023/3/13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103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2023/3/13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00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2023/3/13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316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2023/3/13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197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2023/3/13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285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2023/3/13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8019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2023/3/13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272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FB5EB-ADAA-4FBC-A8D1-83EACD394142}" type="datetimeFigureOut">
              <a:rPr kumimoji="1" lang="ja-JP" altLang="en-US" smtClean="0"/>
              <a:t>2023/3/13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95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 descr="背景パターン&#10;&#10;自動的に生成された説明">
            <a:extLst>
              <a:ext uri="{FF2B5EF4-FFF2-40B4-BE49-F238E27FC236}">
                <a16:creationId xmlns:a16="http://schemas.microsoft.com/office/drawing/2014/main" id="{21ECCDC1-A1E3-4F59-89FC-653DCAE126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469" t="23645" r="2776" b="14531"/>
          <a:stretch/>
        </p:blipFill>
        <p:spPr>
          <a:xfrm rot="16200000">
            <a:off x="-1148085" y="1148084"/>
            <a:ext cx="9157001" cy="6860831"/>
          </a:xfrm>
          <a:prstGeom prst="rect">
            <a:avLst/>
          </a:prstGeom>
        </p:spPr>
      </p:pic>
      <p:pic>
        <p:nvPicPr>
          <p:cNvPr id="9" name="図 8" descr="ポーズをとる男性&#10;&#10;中程度の精度で自動的に生成された説明">
            <a:extLst>
              <a:ext uri="{FF2B5EF4-FFF2-40B4-BE49-F238E27FC236}">
                <a16:creationId xmlns:a16="http://schemas.microsoft.com/office/drawing/2014/main" id="{0BFED4F6-3B2B-8B60-DAA5-78C9D25EC5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2" t="20531" r="14175" b="29382"/>
          <a:stretch/>
        </p:blipFill>
        <p:spPr>
          <a:xfrm rot="21368424">
            <a:off x="500504" y="1210449"/>
            <a:ext cx="5865816" cy="3745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4681ECED-0AC0-4A4C-B906-10741F2F526B}"/>
              </a:ext>
            </a:extLst>
          </p:cNvPr>
          <p:cNvSpPr/>
          <p:nvPr/>
        </p:nvSpPr>
        <p:spPr>
          <a:xfrm>
            <a:off x="201" y="8278091"/>
            <a:ext cx="6858000" cy="1617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開催日時</a:t>
            </a:r>
            <a:endParaRPr kumimoji="1" lang="en-US" altLang="ja-JP" sz="2400" dirty="0">
              <a:ln w="0"/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2023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年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5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月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16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日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(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火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)</a:t>
            </a:r>
          </a:p>
          <a:p>
            <a:pPr algn="ctr"/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午後</a:t>
            </a:r>
            <a:r>
              <a:rPr kumimoji="1" lang="en-US" altLang="ja-JP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</a:t>
            </a:r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時～午後</a:t>
            </a:r>
            <a:r>
              <a:rPr kumimoji="1" lang="en-US" altLang="ja-JP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3</a:t>
            </a:r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時</a:t>
            </a:r>
            <a:endParaRPr kumimoji="1" lang="en-US" altLang="zh-TW" sz="2800" dirty="0">
              <a:ln w="0"/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725E7B3F-2466-47BB-8CDE-47E91837E6FC}"/>
              </a:ext>
            </a:extLst>
          </p:cNvPr>
          <p:cNvSpPr/>
          <p:nvPr/>
        </p:nvSpPr>
        <p:spPr bwMode="auto">
          <a:xfrm>
            <a:off x="-271280" y="251959"/>
            <a:ext cx="7419854" cy="982411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ja-JP" altLang="en-US" sz="2400" dirty="0">
                <a:solidFill>
                  <a:srgbClr val="00206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グローバルドラマティーチャー松藏（まつぞう）の</a:t>
            </a:r>
            <a:endParaRPr lang="ja-JP" altLang="en-US" sz="1950" dirty="0">
              <a:solidFill>
                <a:srgbClr val="00206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4767" dirty="0">
                <a:solidFill>
                  <a:srgbClr val="00206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心とカラダのストレッチ</a:t>
            </a:r>
            <a:endParaRPr lang="ja-JP" altLang="en-US" sz="4333" dirty="0">
              <a:solidFill>
                <a:srgbClr val="00206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1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398ABE84-6782-46FA-9095-983F5745B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628" y="9491028"/>
            <a:ext cx="1647371" cy="40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図 16" descr="マップ が含まれている画像&#10;&#10;自動的に生成された説明">
            <a:extLst>
              <a:ext uri="{FF2B5EF4-FFF2-40B4-BE49-F238E27FC236}">
                <a16:creationId xmlns:a16="http://schemas.microsoft.com/office/drawing/2014/main" id="{67770C0D-595C-4ED7-A2D7-919131A13EB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40" t="13856" b="70672"/>
          <a:stretch/>
        </p:blipFill>
        <p:spPr>
          <a:xfrm rot="20448892">
            <a:off x="3588019" y="1263349"/>
            <a:ext cx="2537529" cy="1396641"/>
          </a:xfrm>
          <a:prstGeom prst="rect">
            <a:avLst/>
          </a:prstGeom>
        </p:spPr>
      </p:pic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CCE47F6C-C2B5-46E1-9D21-167F9C8ACA09}"/>
              </a:ext>
            </a:extLst>
          </p:cNvPr>
          <p:cNvSpPr/>
          <p:nvPr/>
        </p:nvSpPr>
        <p:spPr>
          <a:xfrm rot="21284251">
            <a:off x="3930365" y="1456248"/>
            <a:ext cx="2241142" cy="113953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あそびや</a:t>
            </a:r>
            <a:endParaRPr kumimoji="1" lang="en-US" altLang="ja-JP" sz="280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kumimoji="1" lang="ja-JP" altLang="en-US" sz="280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クイズで</a:t>
            </a:r>
            <a:endParaRPr kumimoji="1" lang="en-US" altLang="ja-JP" sz="280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kumimoji="1" lang="ja-JP" altLang="en-US" sz="280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 スッキリ！</a:t>
            </a:r>
            <a:endParaRPr kumimoji="1" lang="en-US" altLang="zh-TW" sz="280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20" name="図 19" descr="黒い背景と白い文字の絵&#10;&#10;低い精度で自動的に生成された説明">
            <a:extLst>
              <a:ext uri="{FF2B5EF4-FFF2-40B4-BE49-F238E27FC236}">
                <a16:creationId xmlns:a16="http://schemas.microsoft.com/office/drawing/2014/main" id="{5AD3DF7B-DF1E-BB78-072B-20D8B3AB5BC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69" b="45756"/>
          <a:stretch/>
        </p:blipFill>
        <p:spPr>
          <a:xfrm rot="21203839" flipH="1">
            <a:off x="-945696" y="4117443"/>
            <a:ext cx="10087053" cy="1475869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438317E-A1A9-B75B-E5B1-7F1E50DBF474}"/>
              </a:ext>
            </a:extLst>
          </p:cNvPr>
          <p:cNvSpPr/>
          <p:nvPr/>
        </p:nvSpPr>
        <p:spPr>
          <a:xfrm rot="21369022">
            <a:off x="250778" y="4981064"/>
            <a:ext cx="6124895" cy="5967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ln w="0"/>
                <a:solidFill>
                  <a:srgbClr val="C00000"/>
                </a:solidFill>
                <a:effectLst>
                  <a:outerShdw blurRad="50800" dist="63500" algn="l" rotWithShape="0">
                    <a:schemeClr val="bg1">
                      <a:alpha val="40000"/>
                    </a:scheme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リアル間違い探しで記憶力を鍛えよう！</a:t>
            </a:r>
            <a:endParaRPr kumimoji="1" lang="en-US" altLang="ja-JP" sz="2000" dirty="0">
              <a:ln w="0"/>
              <a:solidFill>
                <a:srgbClr val="C00000"/>
              </a:solidFill>
              <a:effectLst>
                <a:outerShdw blurRad="50800" dist="63500" algn="l" rotWithShape="0">
                  <a:schemeClr val="bg1">
                    <a:alpha val="40000"/>
                  </a:scheme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529AF58-DE1B-2549-F3E3-4E175DF8C489}"/>
              </a:ext>
            </a:extLst>
          </p:cNvPr>
          <p:cNvSpPr/>
          <p:nvPr/>
        </p:nvSpPr>
        <p:spPr bwMode="auto">
          <a:xfrm rot="21379611">
            <a:off x="599055" y="4436390"/>
            <a:ext cx="5591120" cy="80200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ja-JP" altLang="en-US" sz="2800" dirty="0">
                <a:solidFill>
                  <a:srgbClr val="00206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左右の画像 </a:t>
            </a:r>
            <a:r>
              <a:rPr lang="ja-JP" altLang="en-US" sz="3200" dirty="0">
                <a:solidFill>
                  <a:srgbClr val="00206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間違いを</a:t>
            </a:r>
            <a:r>
              <a:rPr lang="ja-JP" altLang="en-US" sz="4000" dirty="0">
                <a:solidFill>
                  <a:srgbClr val="00206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探せ！</a:t>
            </a:r>
            <a:endParaRPr lang="en-US" altLang="ja-JP" sz="2000" dirty="0">
              <a:solidFill>
                <a:srgbClr val="00206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2" name="図 1" descr="人, 男, 持つ, フロント が含まれている画像&#10;&#10;自動的に生成された説明">
            <a:extLst>
              <a:ext uri="{FF2B5EF4-FFF2-40B4-BE49-F238E27FC236}">
                <a16:creationId xmlns:a16="http://schemas.microsoft.com/office/drawing/2014/main" id="{B2D73A00-8542-21E3-3D19-F11DB97DF5F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1" t="18741" r="15487" b="12828"/>
          <a:stretch/>
        </p:blipFill>
        <p:spPr>
          <a:xfrm>
            <a:off x="656722" y="5771706"/>
            <a:ext cx="2673734" cy="2297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図 2" descr="人, 男, 持つ, オレンジ が含まれている画像&#10;&#10;自動的に生成された説明">
            <a:extLst>
              <a:ext uri="{FF2B5EF4-FFF2-40B4-BE49-F238E27FC236}">
                <a16:creationId xmlns:a16="http://schemas.microsoft.com/office/drawing/2014/main" id="{B336F4F4-DC27-5C8C-F3D2-B84B888A6FC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3" t="13679" r="11442" b="11494"/>
          <a:stretch/>
        </p:blipFill>
        <p:spPr>
          <a:xfrm>
            <a:off x="3682776" y="5771705"/>
            <a:ext cx="2673733" cy="2297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26360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6" ma:contentTypeDescription="新しいドキュメントを作成します。" ma:contentTypeScope="" ma:versionID="4e61bc90eb0a247d01b10c36ca00ac47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2a2d6ad04a915340847d28453a0f7120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9FDD9640-5E3C-409A-98D4-405C02ACEC9A}"/>
</file>

<file path=customXml/itemProps2.xml><?xml version="1.0" encoding="utf-8"?>
<ds:datastoreItem xmlns:ds="http://schemas.openxmlformats.org/officeDocument/2006/customXml" ds:itemID="{9198DC3F-3397-4C41-BAFB-0A13F1B974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F95503-6E06-44A9-8ACD-7029616C0F7E}">
  <ds:schemaRefs>
    <ds:schemaRef ds:uri="http://schemas.microsoft.com/office/2006/documentManagement/types"/>
    <ds:schemaRef ds:uri="http://www.w3.org/XML/1998/namespace"/>
    <ds:schemaRef ds:uri="aa497eed-f72d-442f-adf5-cc88fbf9cce6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dcmitype/"/>
    <ds:schemaRef ds:uri="ccc50300-c016-41b3-baf7-1f053ea3de53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887</TotalTime>
  <Words>53</Words>
  <Application>Microsoft Office PowerPoint</Application>
  <PresentationFormat>A4 210 x 297 mm</PresentationFormat>
  <Paragraphs>10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HGP創英角ｺﾞｼｯｸUB</vt:lpstr>
      <vt:lpstr>HGS創英角ｺﾞｼｯｸUB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寺田 勝也</dc:creator>
  <cp:lastModifiedBy>寺田 勝也</cp:lastModifiedBy>
  <cp:revision>56</cp:revision>
  <cp:lastPrinted>2022-02-22T07:44:13Z</cp:lastPrinted>
  <dcterms:created xsi:type="dcterms:W3CDTF">2021-12-24T07:23:06Z</dcterms:created>
  <dcterms:modified xsi:type="dcterms:W3CDTF">2023-03-13T06:33:24Z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