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25158C65-3103-4AC4-A670-0506D7D7DA1D}"/>
</file>

<file path=customXml/itemProps2.xml><?xml version="1.0" encoding="utf-8"?>
<ds:datastoreItem xmlns:ds="http://schemas.openxmlformats.org/officeDocument/2006/customXml" ds:itemID="{01404783-7999-44A8-BBA5-4536095130E1}"/>
</file>

<file path=customXml/itemProps3.xml><?xml version="1.0" encoding="utf-8"?>
<ds:datastoreItem xmlns:ds="http://schemas.openxmlformats.org/officeDocument/2006/customXml" ds:itemID="{744112F9-FF10-4CEA-AAC4-D8EC0010F02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62</cp:revision>
  <dcterms:created xsi:type="dcterms:W3CDTF">2022-02-20T16:12:08Z</dcterms:created>
  <dcterms:modified xsi:type="dcterms:W3CDTF">2023-03-13T05:41:26Z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