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1B884100-487B-48D0-B853-CDC66D4F4412}"/>
</file>

<file path=customXml/itemProps2.xml><?xml version="1.0" encoding="utf-8"?>
<ds:datastoreItem xmlns:ds="http://schemas.openxmlformats.org/officeDocument/2006/customXml" ds:itemID="{40B2AA53-9908-4309-B265-7F8887A1B222}"/>
</file>

<file path=customXml/itemProps3.xml><?xml version="1.0" encoding="utf-8"?>
<ds:datastoreItem xmlns:ds="http://schemas.openxmlformats.org/officeDocument/2006/customXml" ds:itemID="{C1794E1E-1A32-4B76-8D79-20C1353F7A5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83</cp:revision>
  <dcterms:created xsi:type="dcterms:W3CDTF">2022-02-20T16:12:08Z</dcterms:created>
  <dcterms:modified xsi:type="dcterms:W3CDTF">2023-03-13T06:51:24Z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