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分～午後３時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40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40B21C8-F501-47DF-9D4F-710BEFF70CA0}"/>
</file>

<file path=customXml/itemProps2.xml><?xml version="1.0" encoding="utf-8"?>
<ds:datastoreItem xmlns:ds="http://schemas.openxmlformats.org/officeDocument/2006/customXml" ds:itemID="{5901EF31-8830-4E79-93E7-6FBB5CAE1A93}"/>
</file>

<file path=customXml/itemProps3.xml><?xml version="1.0" encoding="utf-8"?>
<ds:datastoreItem xmlns:ds="http://schemas.openxmlformats.org/officeDocument/2006/customXml" ds:itemID="{FD7E732A-05B1-4F40-B512-83BF29AEAA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51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2023-03-13T06:50:21Z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