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6081B452-98C6-425D-B387-21569888F9A0}"/>
</file>

<file path=customXml/itemProps2.xml><?xml version="1.0" encoding="utf-8"?>
<ds:datastoreItem xmlns:ds="http://schemas.openxmlformats.org/officeDocument/2006/customXml" ds:itemID="{890279E1-9C64-4848-8698-8F832C720DA3}"/>
</file>

<file path=customXml/itemProps3.xml><?xml version="1.0" encoding="utf-8"?>
<ds:datastoreItem xmlns:ds="http://schemas.openxmlformats.org/officeDocument/2006/customXml" ds:itemID="{894E04EE-902F-4773-99F7-C450475473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57</cp:revision>
  <dcterms:created xsi:type="dcterms:W3CDTF">2022-02-20T16:12:08Z</dcterms:created>
  <dcterms:modified xsi:type="dcterms:W3CDTF">2023-03-13T05:37:54Z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