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32" autoAdjust="0"/>
    <p:restoredTop sz="94660"/>
  </p:normalViewPr>
  <p:slideViewPr>
    <p:cSldViewPr snapToGrid="0" showGuides="1">
      <p:cViewPr varScale="1">
        <p:scale>
          <a:sx n="45" d="100"/>
          <a:sy n="45" d="100"/>
        </p:scale>
        <p:origin x="2076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C590B9-8700-8188-0B72-9D1A302BD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0CEC3AA-E546-425E-EBE0-DD36835D1F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053FAD-C4C2-BF00-BE5F-C26447D97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D663F-FE2D-480F-8364-6284B290FB92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130EF6-F619-F4DF-36D2-E6684947E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AC2AA3-CA9C-D543-3A41-65A8D3B5E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1C99C-5B7D-4988-B1D9-D1F8595AAB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0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AB3A61-2609-E8F9-5298-AA7CB5393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E5237B3-D478-6E03-27D2-B7292B56D9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018696-C86E-9999-FFB3-4F22E14BD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D663F-FE2D-480F-8364-6284B290FB92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D13C67-8AD6-D935-026C-225A3E326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F74CD2-DD05-CA80-CA97-62A8D189C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1C99C-5B7D-4988-B1D9-D1F8595AAB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476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F33D5DE-B023-7BCA-947F-672FC9DD64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AC7B71-F7A1-7FF3-7DC6-222FEAB428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6A1DF9-108D-C451-7976-2EA8372A3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D663F-FE2D-480F-8364-6284B290FB92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DB636A-9F7C-2D1E-F0E1-2F6EAF31B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F3E711-6345-AC14-8A2C-60217086E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1C99C-5B7D-4988-B1D9-D1F8595AAB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486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29166F-224C-C4AC-1963-D07798B6A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D93B10-0030-8211-6B02-C03CD2D74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D6A080-CF18-95A3-4E27-8F1120B6A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D663F-FE2D-480F-8364-6284B290FB92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EFA5BF-4CF2-2BD2-DF01-8D0A543B8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38FD82-0C1F-2163-6A50-5165242B8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1C99C-5B7D-4988-B1D9-D1F8595AAB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48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2DE0CC-30D0-A686-2F43-D13FE818F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206302C-B583-A5A0-C599-4803DF61A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CCCA4F-25C4-4AE3-BD3C-FD3EC823F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D663F-FE2D-480F-8364-6284B290FB92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CEC495-C230-C9E7-F322-08149C96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CE7A94-259B-31A8-2F11-5509DBBE6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1C99C-5B7D-4988-B1D9-D1F8595AAB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07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485474-FECD-188B-2407-F34F4F4FD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55367E-6805-7A7A-AAAB-50D29B8270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55FC2D8-7588-2CD8-C3E0-54B415B4B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C10F324-3B82-38C5-7A8C-2E31D01C3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D663F-FE2D-480F-8364-6284B290FB92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639CD17-8A90-CDCB-9A7C-F8A08BE2C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9F612E0-EB91-E217-8C89-B792DEF55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1C99C-5B7D-4988-B1D9-D1F8595AAB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672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BA441C-4CD2-193C-D31C-C61EE7856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BC0EC3F-D269-648E-EA2D-42439A7BA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CA9A847-5904-DBE7-A7ED-93485A8B8E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70B7D6C-79FE-07BB-975F-BBE9C2A619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49E07E5-405C-0948-57B8-3299D8806B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32428F7-E537-D5AB-9413-ACC855720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D663F-FE2D-480F-8364-6284B290FB92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79C0CA9-30DC-63E1-D823-B619C8E48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F0E2B27-19D6-F3B9-1842-CA81FA634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1C99C-5B7D-4988-B1D9-D1F8595AAB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6395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026E68-0B29-09C7-5432-B5B0A1365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A6197A5-4D4A-85E7-65CB-4CA300C06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D663F-FE2D-480F-8364-6284B290FB92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4A90004-7A1B-7BF7-E42F-ADD332DD5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F702FF8-9AC8-6ECA-E83B-B3FA85FC6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1C99C-5B7D-4988-B1D9-D1F8595AAB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643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40F0BAE-870F-2C46-D9DE-BA8ACBC97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D663F-FE2D-480F-8364-6284B290FB92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699F901-6734-8232-4EBE-93C42B3DA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2C07E6B-43DD-0C58-383C-9ADACE2A7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1C99C-5B7D-4988-B1D9-D1F8595AAB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39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1F7657-3F1F-70EE-F533-24699264B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3A65BC-4F27-DB9C-DB50-2F6B50B6F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D391910-0AFC-4CFF-6899-35F554248E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C6C42C9-96C1-D643-B375-ABEBFF908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D663F-FE2D-480F-8364-6284B290FB92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286344-81ED-6E1C-86DE-0BC29BE17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8013DEC-18A2-122E-FD9E-288171847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1C99C-5B7D-4988-B1D9-D1F8595AAB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170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17D75C-D7DC-3142-A7F9-16933A029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E0BD1B-8F38-3155-1DFC-6B238502E0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1E111E3-7336-FDBE-4DAE-1A5433BFE3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823B394-BC78-2C98-2C0F-1D9D193F7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D663F-FE2D-480F-8364-6284B290FB92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6EF4CE0-0A7E-08C6-60A6-7299A6C90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65AC4B-BEE7-72D9-A423-DC3E6458F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1C99C-5B7D-4988-B1D9-D1F8595AAB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3266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30B9F98-06D5-5586-6929-9398E1E05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9F3B5C8-7E19-173A-7B44-4DB1BC3EB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7CEAF6-C5CA-318E-C663-2819E94CD9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D663F-FE2D-480F-8364-6284B290FB92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B8098B-EE25-42CC-68DC-B17B1EC3D1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52114C-6D76-C984-7335-2F82BCB646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1C99C-5B7D-4988-B1D9-D1F8595AAB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203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36565F84-2EB0-6126-C392-D4EE138A6BE9}"/>
              </a:ext>
            </a:extLst>
          </p:cNvPr>
          <p:cNvSpPr/>
          <p:nvPr/>
        </p:nvSpPr>
        <p:spPr>
          <a:xfrm>
            <a:off x="2120900" y="425450"/>
            <a:ext cx="4375150" cy="2984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2059" name="図 7">
            <a:extLst>
              <a:ext uri="{FF2B5EF4-FFF2-40B4-BE49-F238E27FC236}">
                <a16:creationId xmlns:a16="http://schemas.microsoft.com/office/drawing/2014/main" id="{1F01F5F6-6CB0-06AF-7192-176E1EA22F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278" y="954163"/>
            <a:ext cx="1406525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86E7FD-65A6-9AC6-52C1-A227CC44FAD9}"/>
              </a:ext>
            </a:extLst>
          </p:cNvPr>
          <p:cNvSpPr/>
          <p:nvPr/>
        </p:nvSpPr>
        <p:spPr>
          <a:xfrm>
            <a:off x="268605" y="365125"/>
            <a:ext cx="1384300" cy="125095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5C02865-C035-AAF9-4D8C-B537AA037D48}"/>
              </a:ext>
            </a:extLst>
          </p:cNvPr>
          <p:cNvSpPr/>
          <p:nvPr/>
        </p:nvSpPr>
        <p:spPr>
          <a:xfrm>
            <a:off x="156845" y="622300"/>
            <a:ext cx="1593850" cy="74930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7" name="正方形/長方形 28">
            <a:extLst>
              <a:ext uri="{FF2B5EF4-FFF2-40B4-BE49-F238E27FC236}">
                <a16:creationId xmlns:a16="http://schemas.microsoft.com/office/drawing/2014/main" id="{027A7095-55C8-1FD6-D1F5-48192764E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168" y="636663"/>
            <a:ext cx="16891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オンライン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正方形/長方形 30">
            <a:extLst>
              <a:ext uri="{FF2B5EF4-FFF2-40B4-BE49-F238E27FC236}">
                <a16:creationId xmlns:a16="http://schemas.microsoft.com/office/drawing/2014/main" id="{CC70D2C9-2C4F-2065-A519-3C75176E1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443" y="973213"/>
            <a:ext cx="17589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コンサート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正方形/長方形 31">
            <a:extLst>
              <a:ext uri="{FF2B5EF4-FFF2-40B4-BE49-F238E27FC236}">
                <a16:creationId xmlns:a16="http://schemas.microsoft.com/office/drawing/2014/main" id="{7B7EDD7E-396E-F71E-B540-F11B1F3A7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5559" y="684690"/>
            <a:ext cx="5297488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200" b="0" i="0" u="none" strike="noStrike" cap="none" normalizeH="0" baseline="0" dirty="0">
                <a:ln>
                  <a:noFill/>
                </a:ln>
                <a:solidFill>
                  <a:srgbClr val="F4B08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ふるみ まや</a:t>
            </a:r>
            <a:r>
              <a:rPr kumimoji="0" lang="ja-JP" altLang="ja-JP" sz="2800" b="0" i="0" u="none" strike="noStrike" cap="none" normalizeH="0" baseline="0" dirty="0">
                <a:ln>
                  <a:noFill/>
                </a:ln>
                <a:solidFill>
                  <a:srgbClr val="F4B08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さん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1" name="正方形/長方形 36">
            <a:extLst>
              <a:ext uri="{FF2B5EF4-FFF2-40B4-BE49-F238E27FC236}">
                <a16:creationId xmlns:a16="http://schemas.microsoft.com/office/drawing/2014/main" id="{5C3D5A28-D578-1976-1415-7B3797786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38090"/>
            <a:ext cx="6870700" cy="1066800"/>
          </a:xfrm>
          <a:prstGeom prst="rect">
            <a:avLst/>
          </a:prstGeom>
          <a:solidFill>
            <a:srgbClr val="FBE4D5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 5</a:t>
            </a:r>
            <a:r>
              <a:rPr kumimoji="0" lang="ja-JP" altLang="en-US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月</a:t>
            </a:r>
            <a:r>
              <a:rPr kumimoji="0" lang="en-US" altLang="ja-JP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10</a:t>
            </a:r>
            <a:r>
              <a:rPr kumimoji="0" lang="ja-JP" altLang="en-US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日</a:t>
            </a:r>
            <a:r>
              <a:rPr kumimoji="0" lang="en-US" altLang="ja-JP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(</a:t>
            </a:r>
            <a:r>
              <a:rPr kumimoji="0" lang="ja-JP" altLang="en-US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水</a:t>
            </a:r>
            <a:r>
              <a:rPr kumimoji="0" lang="en-US" altLang="ja-JP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)14:00</a:t>
            </a:r>
            <a:r>
              <a:rPr kumimoji="0" lang="ja-JP" altLang="en-US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～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4A88B0F-F83C-8235-5A9F-F2B8E43AC71B}"/>
              </a:ext>
            </a:extLst>
          </p:cNvPr>
          <p:cNvSpPr/>
          <p:nvPr/>
        </p:nvSpPr>
        <p:spPr>
          <a:xfrm>
            <a:off x="7937" y="8826977"/>
            <a:ext cx="127000" cy="1066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3" name="正方形/長方形 2">
            <a:extLst>
              <a:ext uri="{FF2B5EF4-FFF2-40B4-BE49-F238E27FC236}">
                <a16:creationId xmlns:a16="http://schemas.microsoft.com/office/drawing/2014/main" id="{11C2F7EC-6D07-254F-9337-41F8325BD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0753" y="10635"/>
            <a:ext cx="34671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虹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の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キ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ャ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ラ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1F4E79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バ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D966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ン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5FE0D54A-7055-9EFE-BFBD-623818616AC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00" t="28305" r="36900" b="14799"/>
          <a:stretch/>
        </p:blipFill>
        <p:spPr>
          <a:xfrm>
            <a:off x="1096169" y="1866900"/>
            <a:ext cx="4699000" cy="674370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15" name="正方形/長方形 37">
            <a:extLst>
              <a:ext uri="{FF2B5EF4-FFF2-40B4-BE49-F238E27FC236}">
                <a16:creationId xmlns:a16="http://schemas.microsoft.com/office/drawing/2014/main" id="{89AF074B-C1AF-EBE5-9FA0-0FB4B673E7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3" y="6837364"/>
            <a:ext cx="6869112" cy="1291038"/>
          </a:xfrm>
          <a:prstGeom prst="rect">
            <a:avLst/>
          </a:prstGeom>
          <a:solidFill>
            <a:srgbClr val="FFF2CC">
              <a:alpha val="8784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・</a:t>
            </a:r>
            <a:r>
              <a:rPr kumimoji="0" lang="ja-JP" altLang="ja-JP" sz="13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コーラスグループ「</a:t>
            </a:r>
            <a:r>
              <a:rPr kumimoji="0" lang="ja-JP" altLang="en-US" sz="13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13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J Girls </a:t>
            </a:r>
            <a:r>
              <a:rPr kumimoji="0" lang="ja-JP" altLang="en-US" sz="13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」に所属しライブ、イベント活動やラジオ出演や文化放送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3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の下条アトムさんの番組でレギュラーとして出演を重ね独学で声の研究を積む。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3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・その後、アメリカに短期留学。世界的歌手ケヴィン</a:t>
            </a:r>
            <a:r>
              <a:rPr kumimoji="0" lang="en-US" altLang="ja-JP" sz="13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明朝" panose="02020609040205080304" pitchFamily="17" charset="-128"/>
              </a:rPr>
              <a:t>•</a:t>
            </a:r>
            <a:r>
              <a:rPr kumimoji="0" lang="ja-JP" altLang="en-US" sz="13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S創英ﾌﾟﾚｾﾞﾝｽEB" panose="02020800000000000000" pitchFamily="18" charset="-128"/>
              </a:rPr>
              <a:t>レトー氏</a:t>
            </a:r>
            <a:r>
              <a:rPr kumimoji="0" lang="ja-JP" altLang="en-US" sz="13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より「ミックス・ボイス理論」の指導を受け、帰国後３年間のユニット活動を経てソロ活動へ。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3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3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2009</a:t>
            </a:r>
            <a:r>
              <a:rPr kumimoji="0" lang="ja-JP" altLang="en-US" sz="13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年から「虹のキャラバン」活動に参加。これまで全国各地の高齢者施設において慰問コンサートを開催。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4">
            <a:extLst>
              <a:ext uri="{FF2B5EF4-FFF2-40B4-BE49-F238E27FC236}">
                <a16:creationId xmlns:a16="http://schemas.microsoft.com/office/drawing/2014/main" id="{4120937D-8B37-2336-DF8F-706F054F9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7" name="Rectangle 22">
            <a:extLst>
              <a:ext uri="{FF2B5EF4-FFF2-40B4-BE49-F238E27FC236}">
                <a16:creationId xmlns:a16="http://schemas.microsoft.com/office/drawing/2014/main" id="{1B448211-9F28-FE23-CADA-42B37A3188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0" name="正方形/長方形 34">
            <a:extLst>
              <a:ext uri="{FF2B5EF4-FFF2-40B4-BE49-F238E27FC236}">
                <a16:creationId xmlns:a16="http://schemas.microsoft.com/office/drawing/2014/main" id="{52A7AA6E-9935-24B5-1EE3-9D008A8D0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294" y="8216748"/>
            <a:ext cx="3460750" cy="577850"/>
          </a:xfrm>
          <a:prstGeom prst="rect">
            <a:avLst/>
          </a:prstGeom>
          <a:solidFill>
            <a:srgbClr val="FFFFFF"/>
          </a:solidFill>
          <a:ln w="19050">
            <a:solidFill>
              <a:srgbClr val="5A5A5A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― コンサート開催日 ―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332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127</Words>
  <Application>Microsoft Office PowerPoint</Application>
  <PresentationFormat>A4 210 x 297 mm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HGS創英角ｺﾞｼｯｸUB</vt:lpstr>
      <vt:lpstr>HG丸ｺﾞｼｯｸM-PRO</vt:lpstr>
      <vt:lpstr>HG創英角ｺﾞｼｯｸUB</vt:lpstr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ストック04</dc:creator>
  <cp:lastModifiedBy>ストック04</cp:lastModifiedBy>
  <cp:revision>4</cp:revision>
  <dcterms:created xsi:type="dcterms:W3CDTF">2023-03-30T10:22:51Z</dcterms:created>
  <dcterms:modified xsi:type="dcterms:W3CDTF">2023-03-30T10:37:08Z</dcterms:modified>
</cp:coreProperties>
</file>