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E556465-A93C-4CB3-B97F-0DB665CC08BB}"/>
</file>

<file path=customXml/itemProps2.xml><?xml version="1.0" encoding="utf-8"?>
<ds:datastoreItem xmlns:ds="http://schemas.openxmlformats.org/officeDocument/2006/customXml" ds:itemID="{70AB0374-C879-496E-A726-FED61C06AE08}"/>
</file>

<file path=customXml/itemProps3.xml><?xml version="1.0" encoding="utf-8"?>
<ds:datastoreItem xmlns:ds="http://schemas.openxmlformats.org/officeDocument/2006/customXml" ds:itemID="{E54C9606-584E-48AF-91E4-383119B9D4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84</cp:revision>
  <dcterms:created xsi:type="dcterms:W3CDTF">2022-02-20T16:12:08Z</dcterms:created>
  <dcterms:modified xsi:type="dcterms:W3CDTF">2023-03-13T06:49:56Z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