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分～午後３時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40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0D30D5EE-1D8F-4ABC-8868-54BB3BB4DBC1}"/>
</file>

<file path=customXml/itemProps2.xml><?xml version="1.0" encoding="utf-8"?>
<ds:datastoreItem xmlns:ds="http://schemas.openxmlformats.org/officeDocument/2006/customXml" ds:itemID="{1B8950EB-8898-4E19-9306-FD1C47431E23}"/>
</file>

<file path=customXml/itemProps3.xml><?xml version="1.0" encoding="utf-8"?>
<ds:datastoreItem xmlns:ds="http://schemas.openxmlformats.org/officeDocument/2006/customXml" ds:itemID="{6E73B285-992A-462D-99D6-9F7E15E80CD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51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83</cp:revision>
  <dcterms:created xsi:type="dcterms:W3CDTF">2022-02-20T16:12:08Z</dcterms:created>
  <dcterms:modified xsi:type="dcterms:W3CDTF">2023-03-13T06:49:37Z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